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710" r:id="rId5"/>
  </p:sldMasterIdLst>
  <p:notesMasterIdLst>
    <p:notesMasterId r:id="rId29"/>
  </p:notesMasterIdLst>
  <p:sldIdLst>
    <p:sldId id="256" r:id="rId6"/>
    <p:sldId id="351" r:id="rId7"/>
    <p:sldId id="439" r:id="rId8"/>
    <p:sldId id="621" r:id="rId9"/>
    <p:sldId id="365" r:id="rId10"/>
    <p:sldId id="440" r:id="rId11"/>
    <p:sldId id="609" r:id="rId12"/>
    <p:sldId id="619" r:id="rId13"/>
    <p:sldId id="444" r:id="rId14"/>
    <p:sldId id="432" r:id="rId15"/>
    <p:sldId id="282" r:id="rId16"/>
    <p:sldId id="337" r:id="rId17"/>
    <p:sldId id="620" r:id="rId18"/>
    <p:sldId id="478" r:id="rId19"/>
    <p:sldId id="479" r:id="rId20"/>
    <p:sldId id="286" r:id="rId21"/>
    <p:sldId id="480" r:id="rId22"/>
    <p:sldId id="622" r:id="rId23"/>
    <p:sldId id="339" r:id="rId24"/>
    <p:sldId id="623" r:id="rId25"/>
    <p:sldId id="307" r:id="rId26"/>
    <p:sldId id="624" r:id="rId27"/>
    <p:sldId id="322" r:id="rId28"/>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105215-267F-AED7-9FFC-084113C60444}" name="Els Verbeelen" initials="EV" userId="S::els.verbeelen@cavaria.be::c6e6fa81-26b4-40ed-931c-ed4df40a6a2c" providerId="AD"/>
  <p188:author id="{63FFFBE4-C9D5-6489-BD8A-07FE07BD1819}" name="Marije van Huffelen" initials="MH" userId="S::marije.vanhuffelen@cavaria.be::3ad0929d-e140-4927-9844-b5d61bf3c7c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CED1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865DA-9412-4B90-B42D-FE6DF3D08FB2}" v="1" dt="2024-12-17T10:47:38.67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304" autoAdjust="0"/>
  </p:normalViewPr>
  <p:slideViewPr>
    <p:cSldViewPr snapToGrid="0">
      <p:cViewPr varScale="1">
        <p:scale>
          <a:sx n="50" d="100"/>
          <a:sy n="50" d="100"/>
        </p:scale>
        <p:origin x="468" y="36"/>
      </p:cViewPr>
      <p:guideLst/>
    </p:cSldViewPr>
  </p:slideViewPr>
  <p:notesTextViewPr>
    <p:cViewPr>
      <p:scale>
        <a:sx n="3" d="2"/>
        <a:sy n="3" d="2"/>
      </p:scale>
      <p:origin x="0" y="-976"/>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s Verbeelen" userId="c6e6fa81-26b4-40ed-931c-ed4df40a6a2c" providerId="ADAL" clId="{23B7B6BC-5969-4B40-8010-3BB81DBA6DC9}"/>
    <pc:docChg chg="delSld">
      <pc:chgData name="Els Verbeelen" userId="c6e6fa81-26b4-40ed-931c-ed4df40a6a2c" providerId="ADAL" clId="{23B7B6BC-5969-4B40-8010-3BB81DBA6DC9}" dt="2024-04-04T09:55:13.675" v="0" actId="47"/>
      <pc:docMkLst>
        <pc:docMk/>
      </pc:docMkLst>
      <pc:sldChg chg="del">
        <pc:chgData name="Els Verbeelen" userId="c6e6fa81-26b4-40ed-931c-ed4df40a6a2c" providerId="ADAL" clId="{23B7B6BC-5969-4B40-8010-3BB81DBA6DC9}" dt="2024-04-04T09:55:13.675" v="0" actId="47"/>
        <pc:sldMkLst>
          <pc:docMk/>
          <pc:sldMk cId="2338738536" sldId="259"/>
        </pc:sldMkLst>
      </pc:sldChg>
    </pc:docChg>
  </pc:docChgLst>
  <pc:docChgLst>
    <pc:chgData name="Els Verbeelen" userId="c6e6fa81-26b4-40ed-931c-ed4df40a6a2c" providerId="ADAL" clId="{056865DA-9412-4B90-B42D-FE6DF3D08FB2}"/>
    <pc:docChg chg="modSld">
      <pc:chgData name="Els Verbeelen" userId="c6e6fa81-26b4-40ed-931c-ed4df40a6a2c" providerId="ADAL" clId="{056865DA-9412-4B90-B42D-FE6DF3D08FB2}" dt="2024-12-17T10:47:54.861" v="2"/>
      <pc:docMkLst>
        <pc:docMk/>
      </pc:docMkLst>
      <pc:sldChg chg="modSp mod">
        <pc:chgData name="Els Verbeelen" userId="c6e6fa81-26b4-40ed-931c-ed4df40a6a2c" providerId="ADAL" clId="{056865DA-9412-4B90-B42D-FE6DF3D08FB2}" dt="2024-12-17T10:47:19.170" v="0" actId="207"/>
        <pc:sldMkLst>
          <pc:docMk/>
          <pc:sldMk cId="1154223995" sldId="351"/>
        </pc:sldMkLst>
        <pc:spChg chg="mod">
          <ac:chgData name="Els Verbeelen" userId="c6e6fa81-26b4-40ed-931c-ed4df40a6a2c" providerId="ADAL" clId="{056865DA-9412-4B90-B42D-FE6DF3D08FB2}" dt="2024-12-17T10:47:19.170" v="0" actId="207"/>
          <ac:spMkLst>
            <pc:docMk/>
            <pc:sldMk cId="1154223995" sldId="351"/>
            <ac:spMk id="3" creationId="{00000000-0000-0000-0000-000000000000}"/>
          </ac:spMkLst>
        </pc:spChg>
      </pc:sldChg>
      <pc:sldChg chg="modSp delCm">
        <pc:chgData name="Els Verbeelen" userId="c6e6fa81-26b4-40ed-931c-ed4df40a6a2c" providerId="ADAL" clId="{056865DA-9412-4B90-B42D-FE6DF3D08FB2}" dt="2024-12-17T10:47:54.861" v="2"/>
        <pc:sldMkLst>
          <pc:docMk/>
          <pc:sldMk cId="834382467" sldId="619"/>
        </pc:sldMkLst>
        <pc:spChg chg="mod">
          <ac:chgData name="Els Verbeelen" userId="c6e6fa81-26b4-40ed-931c-ed4df40a6a2c" providerId="ADAL" clId="{056865DA-9412-4B90-B42D-FE6DF3D08FB2}" dt="2024-12-17T10:47:38.671" v="1" actId="20577"/>
          <ac:spMkLst>
            <pc:docMk/>
            <pc:sldMk cId="834382467" sldId="619"/>
            <ac:spMk id="9" creationId="{00000000-0000-0000-0000-000000000000}"/>
          </ac:spMkLst>
        </pc:spChg>
      </pc:sldChg>
    </pc:docChg>
  </pc:docChgLst>
  <pc:docChgLst>
    <pc:chgData name="Els Verbeelen" userId="c6e6fa81-26b4-40ed-931c-ed4df40a6a2c" providerId="ADAL" clId="{ED6F02AA-3144-413C-A4DA-4F6427F1A4A7}"/>
    <pc:docChg chg="undo custSel addSld delSld modSld">
      <pc:chgData name="Els Verbeelen" userId="c6e6fa81-26b4-40ed-931c-ed4df40a6a2c" providerId="ADAL" clId="{ED6F02AA-3144-413C-A4DA-4F6427F1A4A7}" dt="2024-04-04T08:38:38.415" v="663"/>
      <pc:docMkLst>
        <pc:docMk/>
      </pc:docMkLst>
      <pc:sldChg chg="delSp modSp mod">
        <pc:chgData name="Els Verbeelen" userId="c6e6fa81-26b4-40ed-931c-ed4df40a6a2c" providerId="ADAL" clId="{ED6F02AA-3144-413C-A4DA-4F6427F1A4A7}" dt="2024-04-04T07:48:55.710" v="198" actId="207"/>
        <pc:sldMkLst>
          <pc:docMk/>
          <pc:sldMk cId="2479401515" sldId="282"/>
        </pc:sldMkLst>
        <pc:spChg chg="del">
          <ac:chgData name="Els Verbeelen" userId="c6e6fa81-26b4-40ed-931c-ed4df40a6a2c" providerId="ADAL" clId="{ED6F02AA-3144-413C-A4DA-4F6427F1A4A7}" dt="2024-04-04T07:47:32.644" v="194" actId="478"/>
          <ac:spMkLst>
            <pc:docMk/>
            <pc:sldMk cId="2479401515" sldId="282"/>
            <ac:spMk id="3" creationId="{679D0264-600E-E9EE-5A9E-741B2992E9F7}"/>
          </ac:spMkLst>
        </pc:spChg>
        <pc:spChg chg="mod">
          <ac:chgData name="Els Verbeelen" userId="c6e6fa81-26b4-40ed-931c-ed4df40a6a2c" providerId="ADAL" clId="{ED6F02AA-3144-413C-A4DA-4F6427F1A4A7}" dt="2024-04-04T07:48:55.710" v="198" actId="207"/>
          <ac:spMkLst>
            <pc:docMk/>
            <pc:sldMk cId="2479401515" sldId="282"/>
            <ac:spMk id="6" creationId="{00000000-0000-0000-0000-000000000000}"/>
          </ac:spMkLst>
        </pc:spChg>
      </pc:sldChg>
      <pc:sldChg chg="modSp mod">
        <pc:chgData name="Els Verbeelen" userId="c6e6fa81-26b4-40ed-931c-ed4df40a6a2c" providerId="ADAL" clId="{ED6F02AA-3144-413C-A4DA-4F6427F1A4A7}" dt="2024-04-04T08:31:16.699" v="474" actId="255"/>
        <pc:sldMkLst>
          <pc:docMk/>
          <pc:sldMk cId="3999956169" sldId="307"/>
        </pc:sldMkLst>
        <pc:spChg chg="mod">
          <ac:chgData name="Els Verbeelen" userId="c6e6fa81-26b4-40ed-931c-ed4df40a6a2c" providerId="ADAL" clId="{ED6F02AA-3144-413C-A4DA-4F6427F1A4A7}" dt="2024-04-04T08:31:05.206" v="473" actId="27636"/>
          <ac:spMkLst>
            <pc:docMk/>
            <pc:sldMk cId="3999956169" sldId="307"/>
            <ac:spMk id="3" creationId="{00000000-0000-0000-0000-000000000000}"/>
          </ac:spMkLst>
        </pc:spChg>
        <pc:spChg chg="mod">
          <ac:chgData name="Els Verbeelen" userId="c6e6fa81-26b4-40ed-931c-ed4df40a6a2c" providerId="ADAL" clId="{ED6F02AA-3144-413C-A4DA-4F6427F1A4A7}" dt="2024-04-04T08:31:16.699" v="474" actId="255"/>
          <ac:spMkLst>
            <pc:docMk/>
            <pc:sldMk cId="3999956169" sldId="307"/>
            <ac:spMk id="7" creationId="{00000000-0000-0000-0000-000000000000}"/>
          </ac:spMkLst>
        </pc:spChg>
      </pc:sldChg>
      <pc:sldChg chg="del">
        <pc:chgData name="Els Verbeelen" userId="c6e6fa81-26b4-40ed-931c-ed4df40a6a2c" providerId="ADAL" clId="{ED6F02AA-3144-413C-A4DA-4F6427F1A4A7}" dt="2024-04-04T08:15:24.747" v="385" actId="47"/>
        <pc:sldMkLst>
          <pc:docMk/>
          <pc:sldMk cId="2563403663" sldId="314"/>
        </pc:sldMkLst>
      </pc:sldChg>
      <pc:sldChg chg="del">
        <pc:chgData name="Els Verbeelen" userId="c6e6fa81-26b4-40ed-931c-ed4df40a6a2c" providerId="ADAL" clId="{ED6F02AA-3144-413C-A4DA-4F6427F1A4A7}" dt="2024-04-04T08:15:26.173" v="386" actId="47"/>
        <pc:sldMkLst>
          <pc:docMk/>
          <pc:sldMk cId="2614969104" sldId="315"/>
        </pc:sldMkLst>
      </pc:sldChg>
      <pc:sldChg chg="del">
        <pc:chgData name="Els Verbeelen" userId="c6e6fa81-26b4-40ed-931c-ed4df40a6a2c" providerId="ADAL" clId="{ED6F02AA-3144-413C-A4DA-4F6427F1A4A7}" dt="2024-04-04T08:15:29.847" v="387" actId="47"/>
        <pc:sldMkLst>
          <pc:docMk/>
          <pc:sldMk cId="3762938871" sldId="330"/>
        </pc:sldMkLst>
      </pc:sldChg>
      <pc:sldChg chg="modSp mod">
        <pc:chgData name="Els Verbeelen" userId="c6e6fa81-26b4-40ed-931c-ed4df40a6a2c" providerId="ADAL" clId="{ED6F02AA-3144-413C-A4DA-4F6427F1A4A7}" dt="2024-04-04T07:49:05.571" v="200" actId="207"/>
        <pc:sldMkLst>
          <pc:docMk/>
          <pc:sldMk cId="2605394425" sldId="337"/>
        </pc:sldMkLst>
        <pc:spChg chg="mod">
          <ac:chgData name="Els Verbeelen" userId="c6e6fa81-26b4-40ed-931c-ed4df40a6a2c" providerId="ADAL" clId="{ED6F02AA-3144-413C-A4DA-4F6427F1A4A7}" dt="2024-04-04T07:49:05.571" v="200" actId="207"/>
          <ac:spMkLst>
            <pc:docMk/>
            <pc:sldMk cId="2605394425" sldId="337"/>
            <ac:spMk id="12" creationId="{00000000-0000-0000-0000-000000000000}"/>
          </ac:spMkLst>
        </pc:spChg>
      </pc:sldChg>
      <pc:sldChg chg="del">
        <pc:chgData name="Els Verbeelen" userId="c6e6fa81-26b4-40ed-931c-ed4df40a6a2c" providerId="ADAL" clId="{ED6F02AA-3144-413C-A4DA-4F6427F1A4A7}" dt="2024-04-04T08:07:21.828" v="268" actId="47"/>
        <pc:sldMkLst>
          <pc:docMk/>
          <pc:sldMk cId="2485388964" sldId="338"/>
        </pc:sldMkLst>
      </pc:sldChg>
      <pc:sldChg chg="addSp delSp modSp mod modNotesTx">
        <pc:chgData name="Els Verbeelen" userId="c6e6fa81-26b4-40ed-931c-ed4df40a6a2c" providerId="ADAL" clId="{ED6F02AA-3144-413C-A4DA-4F6427F1A4A7}" dt="2024-04-04T08:11:35.016" v="377" actId="20577"/>
        <pc:sldMkLst>
          <pc:docMk/>
          <pc:sldMk cId="1567218506" sldId="339"/>
        </pc:sldMkLst>
        <pc:spChg chg="add del mod">
          <ac:chgData name="Els Verbeelen" userId="c6e6fa81-26b4-40ed-931c-ed4df40a6a2c" providerId="ADAL" clId="{ED6F02AA-3144-413C-A4DA-4F6427F1A4A7}" dt="2024-04-04T08:11:16.766" v="372"/>
          <ac:spMkLst>
            <pc:docMk/>
            <pc:sldMk cId="1567218506" sldId="339"/>
            <ac:spMk id="4" creationId="{06B5D5A1-9074-78EE-22F4-45163801121D}"/>
          </ac:spMkLst>
        </pc:spChg>
        <pc:picChg chg="del">
          <ac:chgData name="Els Verbeelen" userId="c6e6fa81-26b4-40ed-931c-ed4df40a6a2c" providerId="ADAL" clId="{ED6F02AA-3144-413C-A4DA-4F6427F1A4A7}" dt="2024-04-04T08:11:14.649" v="371" actId="478"/>
          <ac:picMkLst>
            <pc:docMk/>
            <pc:sldMk cId="1567218506" sldId="339"/>
            <ac:picMk id="5" creationId="{00000000-0000-0000-0000-000000000000}"/>
          </ac:picMkLst>
        </pc:picChg>
        <pc:picChg chg="add mod">
          <ac:chgData name="Els Verbeelen" userId="c6e6fa81-26b4-40ed-931c-ed4df40a6a2c" providerId="ADAL" clId="{ED6F02AA-3144-413C-A4DA-4F6427F1A4A7}" dt="2024-04-04T08:11:24.486" v="373" actId="1076"/>
          <ac:picMkLst>
            <pc:docMk/>
            <pc:sldMk cId="1567218506" sldId="339"/>
            <ac:picMk id="6" creationId="{2EF46EDD-4196-1864-6957-FFC038C32064}"/>
          </ac:picMkLst>
        </pc:picChg>
      </pc:sldChg>
      <pc:sldChg chg="modSp mod">
        <pc:chgData name="Els Verbeelen" userId="c6e6fa81-26b4-40ed-931c-ed4df40a6a2c" providerId="ADAL" clId="{ED6F02AA-3144-413C-A4DA-4F6427F1A4A7}" dt="2024-04-04T08:26:22.885" v="440" actId="1076"/>
        <pc:sldMkLst>
          <pc:docMk/>
          <pc:sldMk cId="1154223995" sldId="351"/>
        </pc:sldMkLst>
        <pc:spChg chg="mod">
          <ac:chgData name="Els Verbeelen" userId="c6e6fa81-26b4-40ed-931c-ed4df40a6a2c" providerId="ADAL" clId="{ED6F02AA-3144-413C-A4DA-4F6427F1A4A7}" dt="2024-04-04T08:26:18.717" v="439" actId="255"/>
          <ac:spMkLst>
            <pc:docMk/>
            <pc:sldMk cId="1154223995" sldId="351"/>
            <ac:spMk id="3" creationId="{00000000-0000-0000-0000-000000000000}"/>
          </ac:spMkLst>
        </pc:spChg>
        <pc:picChg chg="mod">
          <ac:chgData name="Els Verbeelen" userId="c6e6fa81-26b4-40ed-931c-ed4df40a6a2c" providerId="ADAL" clId="{ED6F02AA-3144-413C-A4DA-4F6427F1A4A7}" dt="2024-04-04T08:26:22.885" v="440" actId="1076"/>
          <ac:picMkLst>
            <pc:docMk/>
            <pc:sldMk cId="1154223995" sldId="351"/>
            <ac:picMk id="5" creationId="{95998623-13E0-6322-7AA4-B5A69D364510}"/>
          </ac:picMkLst>
        </pc:picChg>
      </pc:sldChg>
      <pc:sldChg chg="del">
        <pc:chgData name="Els Verbeelen" userId="c6e6fa81-26b4-40ed-931c-ed4df40a6a2c" providerId="ADAL" clId="{ED6F02AA-3144-413C-A4DA-4F6427F1A4A7}" dt="2024-04-04T08:12:02.271" v="378" actId="47"/>
        <pc:sldMkLst>
          <pc:docMk/>
          <pc:sldMk cId="2841694720" sldId="428"/>
        </pc:sldMkLst>
      </pc:sldChg>
      <pc:sldChg chg="addSp delSp modSp mod modClrScheme chgLayout">
        <pc:chgData name="Els Verbeelen" userId="c6e6fa81-26b4-40ed-931c-ed4df40a6a2c" providerId="ADAL" clId="{ED6F02AA-3144-413C-A4DA-4F6427F1A4A7}" dt="2024-04-04T07:45:56.287" v="193" actId="20577"/>
        <pc:sldMkLst>
          <pc:docMk/>
          <pc:sldMk cId="4197450045" sldId="432"/>
        </pc:sldMkLst>
        <pc:spChg chg="mod ord">
          <ac:chgData name="Els Verbeelen" userId="c6e6fa81-26b4-40ed-931c-ed4df40a6a2c" providerId="ADAL" clId="{ED6F02AA-3144-413C-A4DA-4F6427F1A4A7}" dt="2024-04-04T07:44:10.943" v="138" actId="113"/>
          <ac:spMkLst>
            <pc:docMk/>
            <pc:sldMk cId="4197450045" sldId="432"/>
            <ac:spMk id="2" creationId="{00000000-0000-0000-0000-000000000000}"/>
          </ac:spMkLst>
        </pc:spChg>
        <pc:spChg chg="del mod ord">
          <ac:chgData name="Els Verbeelen" userId="c6e6fa81-26b4-40ed-931c-ed4df40a6a2c" providerId="ADAL" clId="{ED6F02AA-3144-413C-A4DA-4F6427F1A4A7}" dt="2024-04-04T07:43:46.125" v="132" actId="700"/>
          <ac:spMkLst>
            <pc:docMk/>
            <pc:sldMk cId="4197450045" sldId="432"/>
            <ac:spMk id="6" creationId="{A0DBD320-7452-411C-5608-FAC994C29AB1}"/>
          </ac:spMkLst>
        </pc:spChg>
        <pc:spChg chg="del">
          <ac:chgData name="Els Verbeelen" userId="c6e6fa81-26b4-40ed-931c-ed4df40a6a2c" providerId="ADAL" clId="{ED6F02AA-3144-413C-A4DA-4F6427F1A4A7}" dt="2024-04-04T07:41:33.589" v="124" actId="931"/>
          <ac:spMkLst>
            <pc:docMk/>
            <pc:sldMk cId="4197450045" sldId="432"/>
            <ac:spMk id="7" creationId="{69595081-759F-5CB6-DF40-36950D8C0944}"/>
          </ac:spMkLst>
        </pc:spChg>
        <pc:spChg chg="add mod ord">
          <ac:chgData name="Els Verbeelen" userId="c6e6fa81-26b4-40ed-931c-ed4df40a6a2c" providerId="ADAL" clId="{ED6F02AA-3144-413C-A4DA-4F6427F1A4A7}" dt="2024-04-04T07:43:46.125" v="132" actId="700"/>
          <ac:spMkLst>
            <pc:docMk/>
            <pc:sldMk cId="4197450045" sldId="432"/>
            <ac:spMk id="8" creationId="{5B0FC07A-C556-67B5-2645-BE149D21D8A6}"/>
          </ac:spMkLst>
        </pc:spChg>
        <pc:spChg chg="add mod">
          <ac:chgData name="Els Verbeelen" userId="c6e6fa81-26b4-40ed-931c-ed4df40a6a2c" providerId="ADAL" clId="{ED6F02AA-3144-413C-A4DA-4F6427F1A4A7}" dt="2024-04-04T07:45:56.287" v="193" actId="20577"/>
          <ac:spMkLst>
            <pc:docMk/>
            <pc:sldMk cId="4197450045" sldId="432"/>
            <ac:spMk id="10" creationId="{BD6942B3-1DFE-3765-E1AC-72B3C69C2CE5}"/>
          </ac:spMkLst>
        </pc:spChg>
        <pc:picChg chg="add mod ord">
          <ac:chgData name="Els Verbeelen" userId="c6e6fa81-26b4-40ed-931c-ed4df40a6a2c" providerId="ADAL" clId="{ED6F02AA-3144-413C-A4DA-4F6427F1A4A7}" dt="2024-04-04T07:43:46.125" v="132" actId="700"/>
          <ac:picMkLst>
            <pc:docMk/>
            <pc:sldMk cId="4197450045" sldId="432"/>
            <ac:picMk id="4" creationId="{4E4537DE-9AF8-26B6-BC06-4E699320749E}"/>
          </ac:picMkLst>
        </pc:picChg>
      </pc:sldChg>
      <pc:sldChg chg="del">
        <pc:chgData name="Els Verbeelen" userId="c6e6fa81-26b4-40ed-931c-ed4df40a6a2c" providerId="ADAL" clId="{ED6F02AA-3144-413C-A4DA-4F6427F1A4A7}" dt="2024-04-04T08:15:19.463" v="380" actId="47"/>
        <pc:sldMkLst>
          <pc:docMk/>
          <pc:sldMk cId="4154285921" sldId="446"/>
        </pc:sldMkLst>
      </pc:sldChg>
      <pc:sldChg chg="del">
        <pc:chgData name="Els Verbeelen" userId="c6e6fa81-26b4-40ed-931c-ed4df40a6a2c" providerId="ADAL" clId="{ED6F02AA-3144-413C-A4DA-4F6427F1A4A7}" dt="2024-04-04T08:15:20.478" v="381" actId="47"/>
        <pc:sldMkLst>
          <pc:docMk/>
          <pc:sldMk cId="4114746891" sldId="451"/>
        </pc:sldMkLst>
      </pc:sldChg>
      <pc:sldChg chg="modSp mod modNotesTx">
        <pc:chgData name="Els Verbeelen" userId="c6e6fa81-26b4-40ed-931c-ed4df40a6a2c" providerId="ADAL" clId="{ED6F02AA-3144-413C-A4DA-4F6427F1A4A7}" dt="2024-04-04T08:05:51.718" v="267" actId="255"/>
        <pc:sldMkLst>
          <pc:docMk/>
          <pc:sldMk cId="3584072411" sldId="478"/>
        </pc:sldMkLst>
        <pc:spChg chg="mod">
          <ac:chgData name="Els Verbeelen" userId="c6e6fa81-26b4-40ed-931c-ed4df40a6a2c" providerId="ADAL" clId="{ED6F02AA-3144-413C-A4DA-4F6427F1A4A7}" dt="2024-04-04T08:05:51.718" v="267" actId="255"/>
          <ac:spMkLst>
            <pc:docMk/>
            <pc:sldMk cId="3584072411" sldId="478"/>
            <ac:spMk id="2" creationId="{00000000-0000-0000-0000-000000000000}"/>
          </ac:spMkLst>
        </pc:spChg>
      </pc:sldChg>
      <pc:sldChg chg="modSp mod">
        <pc:chgData name="Els Verbeelen" userId="c6e6fa81-26b4-40ed-931c-ed4df40a6a2c" providerId="ADAL" clId="{ED6F02AA-3144-413C-A4DA-4F6427F1A4A7}" dt="2024-04-04T08:04:58.536" v="224" actId="20577"/>
        <pc:sldMkLst>
          <pc:docMk/>
          <pc:sldMk cId="3783669900" sldId="479"/>
        </pc:sldMkLst>
        <pc:spChg chg="mod">
          <ac:chgData name="Els Verbeelen" userId="c6e6fa81-26b4-40ed-931c-ed4df40a6a2c" providerId="ADAL" clId="{ED6F02AA-3144-413C-A4DA-4F6427F1A4A7}" dt="2024-04-04T08:04:58.536" v="224" actId="20577"/>
          <ac:spMkLst>
            <pc:docMk/>
            <pc:sldMk cId="3783669900" sldId="479"/>
            <ac:spMk id="2" creationId="{00000000-0000-0000-0000-000000000000}"/>
          </ac:spMkLst>
        </pc:spChg>
      </pc:sldChg>
      <pc:sldChg chg="del">
        <pc:chgData name="Els Verbeelen" userId="c6e6fa81-26b4-40ed-931c-ed4df40a6a2c" providerId="ADAL" clId="{ED6F02AA-3144-413C-A4DA-4F6427F1A4A7}" dt="2024-04-04T08:10:47.646" v="370" actId="47"/>
        <pc:sldMkLst>
          <pc:docMk/>
          <pc:sldMk cId="86797257" sldId="528"/>
        </pc:sldMkLst>
      </pc:sldChg>
      <pc:sldChg chg="del">
        <pc:chgData name="Els Verbeelen" userId="c6e6fa81-26b4-40ed-931c-ed4df40a6a2c" providerId="ADAL" clId="{ED6F02AA-3144-413C-A4DA-4F6427F1A4A7}" dt="2024-04-04T08:15:21.558" v="382" actId="47"/>
        <pc:sldMkLst>
          <pc:docMk/>
          <pc:sldMk cId="674534895" sldId="547"/>
        </pc:sldMkLst>
      </pc:sldChg>
      <pc:sldChg chg="del">
        <pc:chgData name="Els Verbeelen" userId="c6e6fa81-26b4-40ed-931c-ed4df40a6a2c" providerId="ADAL" clId="{ED6F02AA-3144-413C-A4DA-4F6427F1A4A7}" dt="2024-04-04T08:15:23.008" v="383" actId="47"/>
        <pc:sldMkLst>
          <pc:docMk/>
          <pc:sldMk cId="852415019" sldId="548"/>
        </pc:sldMkLst>
      </pc:sldChg>
      <pc:sldChg chg="del">
        <pc:chgData name="Els Verbeelen" userId="c6e6fa81-26b4-40ed-931c-ed4df40a6a2c" providerId="ADAL" clId="{ED6F02AA-3144-413C-A4DA-4F6427F1A4A7}" dt="2024-04-04T08:15:23.977" v="384" actId="47"/>
        <pc:sldMkLst>
          <pc:docMk/>
          <pc:sldMk cId="2918647889" sldId="549"/>
        </pc:sldMkLst>
      </pc:sldChg>
      <pc:sldChg chg="del">
        <pc:chgData name="Els Verbeelen" userId="c6e6fa81-26b4-40ed-931c-ed4df40a6a2c" providerId="ADAL" clId="{ED6F02AA-3144-413C-A4DA-4F6427F1A4A7}" dt="2024-04-04T08:12:04.350" v="379" actId="47"/>
        <pc:sldMkLst>
          <pc:docMk/>
          <pc:sldMk cId="2505577125" sldId="554"/>
        </pc:sldMkLst>
      </pc:sldChg>
      <pc:sldChg chg="modNotesTx">
        <pc:chgData name="Els Verbeelen" userId="c6e6fa81-26b4-40ed-931c-ed4df40a6a2c" providerId="ADAL" clId="{ED6F02AA-3144-413C-A4DA-4F6427F1A4A7}" dt="2024-04-04T07:39:50.178" v="123" actId="113"/>
        <pc:sldMkLst>
          <pc:docMk/>
          <pc:sldMk cId="834382467" sldId="619"/>
        </pc:sldMkLst>
      </pc:sldChg>
      <pc:sldChg chg="modNotesTx">
        <pc:chgData name="Els Verbeelen" userId="c6e6fa81-26b4-40ed-931c-ed4df40a6a2c" providerId="ADAL" clId="{ED6F02AA-3144-413C-A4DA-4F6427F1A4A7}" dt="2024-04-04T07:51:37.771" v="210" actId="20577"/>
        <pc:sldMkLst>
          <pc:docMk/>
          <pc:sldMk cId="512084868" sldId="620"/>
        </pc:sldMkLst>
      </pc:sldChg>
      <pc:sldChg chg="modNotesTx">
        <pc:chgData name="Els Verbeelen" userId="c6e6fa81-26b4-40ed-931c-ed4df40a6a2c" providerId="ADAL" clId="{ED6F02AA-3144-413C-A4DA-4F6427F1A4A7}" dt="2024-04-04T08:10:40.115" v="369" actId="20577"/>
        <pc:sldMkLst>
          <pc:docMk/>
          <pc:sldMk cId="890499088" sldId="622"/>
        </pc:sldMkLst>
      </pc:sldChg>
      <pc:sldChg chg="modSp new mod">
        <pc:chgData name="Els Verbeelen" userId="c6e6fa81-26b4-40ed-931c-ed4df40a6a2c" providerId="ADAL" clId="{ED6F02AA-3144-413C-A4DA-4F6427F1A4A7}" dt="2024-04-04T08:27:22.268" v="467" actId="20577"/>
        <pc:sldMkLst>
          <pc:docMk/>
          <pc:sldMk cId="3686583981" sldId="623"/>
        </pc:sldMkLst>
        <pc:spChg chg="mod">
          <ac:chgData name="Els Verbeelen" userId="c6e6fa81-26b4-40ed-931c-ed4df40a6a2c" providerId="ADAL" clId="{ED6F02AA-3144-413C-A4DA-4F6427F1A4A7}" dt="2024-04-04T08:27:22.268" v="467" actId="20577"/>
          <ac:spMkLst>
            <pc:docMk/>
            <pc:sldMk cId="3686583981" sldId="623"/>
            <ac:spMk id="2" creationId="{238A933A-E549-3387-7AB4-B3991C48A426}"/>
          </ac:spMkLst>
        </pc:spChg>
      </pc:sldChg>
      <pc:sldChg chg="addSp delSp modSp new mod">
        <pc:chgData name="Els Verbeelen" userId="c6e6fa81-26b4-40ed-931c-ed4df40a6a2c" providerId="ADAL" clId="{ED6F02AA-3144-413C-A4DA-4F6427F1A4A7}" dt="2024-04-04T08:38:38.415" v="663"/>
        <pc:sldMkLst>
          <pc:docMk/>
          <pc:sldMk cId="1498510838" sldId="624"/>
        </pc:sldMkLst>
        <pc:spChg chg="mod">
          <ac:chgData name="Els Verbeelen" userId="c6e6fa81-26b4-40ed-931c-ed4df40a6a2c" providerId="ADAL" clId="{ED6F02AA-3144-413C-A4DA-4F6427F1A4A7}" dt="2024-04-04T08:37:41.674" v="652" actId="1076"/>
          <ac:spMkLst>
            <pc:docMk/>
            <pc:sldMk cId="1498510838" sldId="624"/>
            <ac:spMk id="2" creationId="{D8F261C1-7A25-629D-D468-950D0A9EE29F}"/>
          </ac:spMkLst>
        </pc:spChg>
        <pc:spChg chg="del mod">
          <ac:chgData name="Els Verbeelen" userId="c6e6fa81-26b4-40ed-931c-ed4df40a6a2c" providerId="ADAL" clId="{ED6F02AA-3144-413C-A4DA-4F6427F1A4A7}" dt="2024-04-04T08:34:41.609" v="553" actId="931"/>
          <ac:spMkLst>
            <pc:docMk/>
            <pc:sldMk cId="1498510838" sldId="624"/>
            <ac:spMk id="3" creationId="{03966EBB-5599-07DC-D5C2-2D7D523C9883}"/>
          </ac:spMkLst>
        </pc:spChg>
        <pc:spChg chg="mod">
          <ac:chgData name="Els Verbeelen" userId="c6e6fa81-26b4-40ed-931c-ed4df40a6a2c" providerId="ADAL" clId="{ED6F02AA-3144-413C-A4DA-4F6427F1A4A7}" dt="2024-04-04T08:34:11.688" v="552" actId="20577"/>
          <ac:spMkLst>
            <pc:docMk/>
            <pc:sldMk cId="1498510838" sldId="624"/>
            <ac:spMk id="4" creationId="{19290C88-5B69-818E-1CAE-0D6D2FA5F88C}"/>
          </ac:spMkLst>
        </pc:spChg>
        <pc:spChg chg="add mod">
          <ac:chgData name="Els Verbeelen" userId="c6e6fa81-26b4-40ed-931c-ed4df40a6a2c" providerId="ADAL" clId="{ED6F02AA-3144-413C-A4DA-4F6427F1A4A7}" dt="2024-04-04T08:38:23.784" v="657" actId="1076"/>
          <ac:spMkLst>
            <pc:docMk/>
            <pc:sldMk cId="1498510838" sldId="624"/>
            <ac:spMk id="9" creationId="{D5F2EC9B-E130-298A-DF4A-E70AC937E877}"/>
          </ac:spMkLst>
        </pc:spChg>
        <pc:spChg chg="add mod">
          <ac:chgData name="Els Verbeelen" userId="c6e6fa81-26b4-40ed-931c-ed4df40a6a2c" providerId="ADAL" clId="{ED6F02AA-3144-413C-A4DA-4F6427F1A4A7}" dt="2024-04-04T08:38:30.369" v="659" actId="113"/>
          <ac:spMkLst>
            <pc:docMk/>
            <pc:sldMk cId="1498510838" sldId="624"/>
            <ac:spMk id="10" creationId="{6E81C55A-F0AD-4760-57F0-15E356153FDA}"/>
          </ac:spMkLst>
        </pc:spChg>
        <pc:spChg chg="add del mod">
          <ac:chgData name="Els Verbeelen" userId="c6e6fa81-26b4-40ed-931c-ed4df40a6a2c" providerId="ADAL" clId="{ED6F02AA-3144-413C-A4DA-4F6427F1A4A7}" dt="2024-04-04T08:38:38.415" v="663"/>
          <ac:spMkLst>
            <pc:docMk/>
            <pc:sldMk cId="1498510838" sldId="624"/>
            <ac:spMk id="11" creationId="{B36307B3-C48F-BA5F-BC81-64081B13E26E}"/>
          </ac:spMkLst>
        </pc:spChg>
        <pc:spChg chg="add mod">
          <ac:chgData name="Els Verbeelen" userId="c6e6fa81-26b4-40ed-931c-ed4df40a6a2c" providerId="ADAL" clId="{ED6F02AA-3144-413C-A4DA-4F6427F1A4A7}" dt="2024-04-04T08:38:37.479" v="661" actId="113"/>
          <ac:spMkLst>
            <pc:docMk/>
            <pc:sldMk cId="1498510838" sldId="624"/>
            <ac:spMk id="13" creationId="{DC89A955-483C-7338-D52D-8BF7BED92540}"/>
          </ac:spMkLst>
        </pc:spChg>
        <pc:picChg chg="add mod">
          <ac:chgData name="Els Verbeelen" userId="c6e6fa81-26b4-40ed-931c-ed4df40a6a2c" providerId="ADAL" clId="{ED6F02AA-3144-413C-A4DA-4F6427F1A4A7}" dt="2024-04-04T08:35:04.952" v="612" actId="1076"/>
          <ac:picMkLst>
            <pc:docMk/>
            <pc:sldMk cId="1498510838" sldId="624"/>
            <ac:picMk id="6" creationId="{CB486095-3957-C71B-58BA-0D1C1A892CDD}"/>
          </ac:picMkLst>
        </pc:picChg>
        <pc:picChg chg="add mod">
          <ac:chgData name="Els Verbeelen" userId="c6e6fa81-26b4-40ed-931c-ed4df40a6a2c" providerId="ADAL" clId="{ED6F02AA-3144-413C-A4DA-4F6427F1A4A7}" dt="2024-04-04T08:38:11.919" v="655" actId="1076"/>
          <ac:picMkLst>
            <pc:docMk/>
            <pc:sldMk cId="1498510838" sldId="624"/>
            <ac:picMk id="7" creationId="{7B5B4D14-9CFB-4438-B55D-79974A2CF626}"/>
          </ac:picMkLst>
        </pc:picChg>
        <pc:picChg chg="add mod">
          <ac:chgData name="Els Verbeelen" userId="c6e6fa81-26b4-40ed-931c-ed4df40a6a2c" providerId="ADAL" clId="{ED6F02AA-3144-413C-A4DA-4F6427F1A4A7}" dt="2024-04-04T08:37:32.139" v="649" actId="1076"/>
          <ac:picMkLst>
            <pc:docMk/>
            <pc:sldMk cId="1498510838" sldId="624"/>
            <ac:picMk id="8" creationId="{7469FA0F-0196-537F-C1AD-C0B8E0BC806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948E24-98A8-437C-979C-AA1AA582E4D7}" type="doc">
      <dgm:prSet loTypeId="urn:microsoft.com/office/officeart/2005/8/layout/hChevron3" loCatId="process" qsTypeId="urn:microsoft.com/office/officeart/2005/8/quickstyle/simple2" qsCatId="simple" csTypeId="urn:microsoft.com/office/officeart/2005/8/colors/colorful5" csCatId="colorful" phldr="1"/>
      <dgm:spPr/>
    </dgm:pt>
    <dgm:pt modelId="{3873EA55-05BA-40DF-8F6C-50672A3FBA94}">
      <dgm:prSet phldrT="[Tekst]" custT="1"/>
      <dgm:spPr>
        <a:solidFill>
          <a:srgbClr val="739AD6"/>
        </a:solidFill>
      </dgm:spPr>
      <dgm:t>
        <a:bodyPr/>
        <a:lstStyle/>
        <a:p>
          <a:endParaRPr lang="nl-NL" sz="1600" b="1" dirty="0">
            <a:latin typeface="Karmilla" pitchFamily="2" charset="0"/>
            <a:ea typeface="Karmilla" pitchFamily="2" charset="0"/>
          </a:endParaRPr>
        </a:p>
      </dgm:t>
    </dgm:pt>
    <dgm:pt modelId="{EDF2E876-7B21-4175-A64C-8A4328872F26}" type="parTrans" cxnId="{771D80B9-B02E-49C4-A60F-602A7A3F9940}">
      <dgm:prSet/>
      <dgm:spPr/>
      <dgm:t>
        <a:bodyPr/>
        <a:lstStyle/>
        <a:p>
          <a:endParaRPr lang="nl-NL"/>
        </a:p>
      </dgm:t>
    </dgm:pt>
    <dgm:pt modelId="{C4AE09BB-EC6F-41B2-A2D9-B078EA905D38}" type="sibTrans" cxnId="{771D80B9-B02E-49C4-A60F-602A7A3F9940}">
      <dgm:prSet/>
      <dgm:spPr/>
      <dgm:t>
        <a:bodyPr/>
        <a:lstStyle/>
        <a:p>
          <a:endParaRPr lang="nl-NL"/>
        </a:p>
      </dgm:t>
    </dgm:pt>
    <dgm:pt modelId="{7CE59E8C-8B57-4E1F-9078-268AFE478191}">
      <dgm:prSet phldrT="[Tekst]" custT="1"/>
      <dgm:spPr>
        <a:solidFill>
          <a:srgbClr val="FFD653"/>
        </a:solidFill>
      </dgm:spPr>
      <dgm:t>
        <a:bodyPr/>
        <a:lstStyle/>
        <a:p>
          <a:endParaRPr lang="nl-NL" sz="1600" b="1" dirty="0">
            <a:latin typeface="Karmilla" pitchFamily="2" charset="0"/>
            <a:ea typeface="Karmilla" pitchFamily="2" charset="0"/>
          </a:endParaRPr>
        </a:p>
      </dgm:t>
    </dgm:pt>
    <dgm:pt modelId="{7AA7BD4B-02FA-42E6-B04E-8F5BA4E0B056}" type="parTrans" cxnId="{CCF47550-EEC0-4319-8A62-9D2D7BB3914C}">
      <dgm:prSet/>
      <dgm:spPr/>
      <dgm:t>
        <a:bodyPr/>
        <a:lstStyle/>
        <a:p>
          <a:endParaRPr lang="nl-NL"/>
        </a:p>
      </dgm:t>
    </dgm:pt>
    <dgm:pt modelId="{27DDB3C3-BFFA-42B4-B2DA-8A579B0161F6}" type="sibTrans" cxnId="{CCF47550-EEC0-4319-8A62-9D2D7BB3914C}">
      <dgm:prSet/>
      <dgm:spPr/>
      <dgm:t>
        <a:bodyPr/>
        <a:lstStyle/>
        <a:p>
          <a:endParaRPr lang="nl-NL"/>
        </a:p>
      </dgm:t>
    </dgm:pt>
    <dgm:pt modelId="{0109FF28-6AEF-42F3-95DF-6EDA0E70F752}">
      <dgm:prSet phldrT="[Tekst]" custT="1"/>
      <dgm:spPr>
        <a:solidFill>
          <a:srgbClr val="FF5D5D"/>
        </a:solidFill>
      </dgm:spPr>
      <dgm:t>
        <a:bodyPr/>
        <a:lstStyle/>
        <a:p>
          <a:endParaRPr lang="nl-NL" sz="1600" b="1" dirty="0">
            <a:latin typeface="Karmilla" pitchFamily="2" charset="0"/>
            <a:ea typeface="Karmilla" pitchFamily="2" charset="0"/>
          </a:endParaRPr>
        </a:p>
      </dgm:t>
    </dgm:pt>
    <dgm:pt modelId="{EB765FDB-5F73-48D7-846C-B10F4D32C1A7}" type="parTrans" cxnId="{BC22214F-5363-4E47-A08A-70DCA5CF7B3E}">
      <dgm:prSet/>
      <dgm:spPr/>
      <dgm:t>
        <a:bodyPr/>
        <a:lstStyle/>
        <a:p>
          <a:endParaRPr lang="nl-NL"/>
        </a:p>
      </dgm:t>
    </dgm:pt>
    <dgm:pt modelId="{62B7AE6F-C6C2-47A3-8794-60883E627D34}" type="sibTrans" cxnId="{BC22214F-5363-4E47-A08A-70DCA5CF7B3E}">
      <dgm:prSet/>
      <dgm:spPr/>
      <dgm:t>
        <a:bodyPr/>
        <a:lstStyle/>
        <a:p>
          <a:endParaRPr lang="nl-NL"/>
        </a:p>
      </dgm:t>
    </dgm:pt>
    <dgm:pt modelId="{9B3F0C23-3863-4EF8-9084-E4F4E9F5C8D7}">
      <dgm:prSet custT="1"/>
      <dgm:spPr>
        <a:solidFill>
          <a:srgbClr val="69C972"/>
        </a:solidFill>
      </dgm:spPr>
      <dgm:t>
        <a:bodyPr/>
        <a:lstStyle/>
        <a:p>
          <a:endParaRPr lang="nl-NL" sz="1600" b="1" dirty="0">
            <a:latin typeface="Karmilla" pitchFamily="2" charset="0"/>
            <a:ea typeface="Karmilla" pitchFamily="2" charset="0"/>
          </a:endParaRPr>
        </a:p>
      </dgm:t>
    </dgm:pt>
    <dgm:pt modelId="{9F76399A-290C-4995-956B-9A7F24F2FFCC}" type="parTrans" cxnId="{E7642FB5-5E9C-4C88-AD39-53C4854EB3F4}">
      <dgm:prSet/>
      <dgm:spPr/>
      <dgm:t>
        <a:bodyPr/>
        <a:lstStyle/>
        <a:p>
          <a:endParaRPr lang="nl-NL"/>
        </a:p>
      </dgm:t>
    </dgm:pt>
    <dgm:pt modelId="{803A5A96-3F10-4DFA-B202-23B72D71C215}" type="sibTrans" cxnId="{E7642FB5-5E9C-4C88-AD39-53C4854EB3F4}">
      <dgm:prSet/>
      <dgm:spPr/>
      <dgm:t>
        <a:bodyPr/>
        <a:lstStyle/>
        <a:p>
          <a:endParaRPr lang="nl-NL"/>
        </a:p>
      </dgm:t>
    </dgm:pt>
    <dgm:pt modelId="{2BF9AF73-6191-46B3-9DF5-0FEC54EB53EE}" type="pres">
      <dgm:prSet presAssocID="{53948E24-98A8-437C-979C-AA1AA582E4D7}" presName="Name0" presStyleCnt="0">
        <dgm:presLayoutVars>
          <dgm:dir/>
          <dgm:resizeHandles val="exact"/>
        </dgm:presLayoutVars>
      </dgm:prSet>
      <dgm:spPr/>
    </dgm:pt>
    <dgm:pt modelId="{16AB7324-F14F-4059-BBB3-0955511563A9}" type="pres">
      <dgm:prSet presAssocID="{3873EA55-05BA-40DF-8F6C-50672A3FBA94}" presName="parTxOnly" presStyleLbl="node1" presStyleIdx="0" presStyleCnt="4" custScaleY="53353">
        <dgm:presLayoutVars>
          <dgm:bulletEnabled val="1"/>
        </dgm:presLayoutVars>
      </dgm:prSet>
      <dgm:spPr/>
    </dgm:pt>
    <dgm:pt modelId="{6E652DF1-AE08-4E1E-89F4-7669FD412D41}" type="pres">
      <dgm:prSet presAssocID="{C4AE09BB-EC6F-41B2-A2D9-B078EA905D38}" presName="parSpace" presStyleCnt="0"/>
      <dgm:spPr/>
    </dgm:pt>
    <dgm:pt modelId="{EFB45093-59B2-429F-8627-DC3890F0EBBC}" type="pres">
      <dgm:prSet presAssocID="{7CE59E8C-8B57-4E1F-9078-268AFE478191}" presName="parTxOnly" presStyleLbl="node1" presStyleIdx="1" presStyleCnt="4" custScaleY="53353">
        <dgm:presLayoutVars>
          <dgm:bulletEnabled val="1"/>
        </dgm:presLayoutVars>
      </dgm:prSet>
      <dgm:spPr/>
    </dgm:pt>
    <dgm:pt modelId="{33BC7F02-603C-4631-9F7B-CF625D56646D}" type="pres">
      <dgm:prSet presAssocID="{27DDB3C3-BFFA-42B4-B2DA-8A579B0161F6}" presName="parSpace" presStyleCnt="0"/>
      <dgm:spPr/>
    </dgm:pt>
    <dgm:pt modelId="{64639F4A-C6FC-4328-B212-D61247E4E029}" type="pres">
      <dgm:prSet presAssocID="{0109FF28-6AEF-42F3-95DF-6EDA0E70F752}" presName="parTxOnly" presStyleLbl="node1" presStyleIdx="2" presStyleCnt="4" custScaleY="53353">
        <dgm:presLayoutVars>
          <dgm:bulletEnabled val="1"/>
        </dgm:presLayoutVars>
      </dgm:prSet>
      <dgm:spPr/>
    </dgm:pt>
    <dgm:pt modelId="{92C950E1-5283-4E02-A0AB-75E8BD5C0E01}" type="pres">
      <dgm:prSet presAssocID="{62B7AE6F-C6C2-47A3-8794-60883E627D34}" presName="parSpace" presStyleCnt="0"/>
      <dgm:spPr/>
    </dgm:pt>
    <dgm:pt modelId="{05E5C196-3521-4155-9C9E-598CA7343AD5}" type="pres">
      <dgm:prSet presAssocID="{9B3F0C23-3863-4EF8-9084-E4F4E9F5C8D7}" presName="parTxOnly" presStyleLbl="node1" presStyleIdx="3" presStyleCnt="4" custScaleY="53353">
        <dgm:presLayoutVars>
          <dgm:bulletEnabled val="1"/>
        </dgm:presLayoutVars>
      </dgm:prSet>
      <dgm:spPr/>
    </dgm:pt>
  </dgm:ptLst>
  <dgm:cxnLst>
    <dgm:cxn modelId="{41839F23-89D6-484C-A7CB-BEC2253A8A96}" type="presOf" srcId="{0109FF28-6AEF-42F3-95DF-6EDA0E70F752}" destId="{64639F4A-C6FC-4328-B212-D61247E4E029}" srcOrd="0" destOrd="0" presId="urn:microsoft.com/office/officeart/2005/8/layout/hChevron3"/>
    <dgm:cxn modelId="{6DDD3D64-F0BE-485B-BF9C-54CEEFA415EA}" type="presOf" srcId="{53948E24-98A8-437C-979C-AA1AA582E4D7}" destId="{2BF9AF73-6191-46B3-9DF5-0FEC54EB53EE}" srcOrd="0" destOrd="0" presId="urn:microsoft.com/office/officeart/2005/8/layout/hChevron3"/>
    <dgm:cxn modelId="{410D2D46-D22E-4FE9-AB70-8D8DA0C00180}" type="presOf" srcId="{9B3F0C23-3863-4EF8-9084-E4F4E9F5C8D7}" destId="{05E5C196-3521-4155-9C9E-598CA7343AD5}" srcOrd="0" destOrd="0" presId="urn:microsoft.com/office/officeart/2005/8/layout/hChevron3"/>
    <dgm:cxn modelId="{BC22214F-5363-4E47-A08A-70DCA5CF7B3E}" srcId="{53948E24-98A8-437C-979C-AA1AA582E4D7}" destId="{0109FF28-6AEF-42F3-95DF-6EDA0E70F752}" srcOrd="2" destOrd="0" parTransId="{EB765FDB-5F73-48D7-846C-B10F4D32C1A7}" sibTransId="{62B7AE6F-C6C2-47A3-8794-60883E627D34}"/>
    <dgm:cxn modelId="{CCF47550-EEC0-4319-8A62-9D2D7BB3914C}" srcId="{53948E24-98A8-437C-979C-AA1AA582E4D7}" destId="{7CE59E8C-8B57-4E1F-9078-268AFE478191}" srcOrd="1" destOrd="0" parTransId="{7AA7BD4B-02FA-42E6-B04E-8F5BA4E0B056}" sibTransId="{27DDB3C3-BFFA-42B4-B2DA-8A579B0161F6}"/>
    <dgm:cxn modelId="{10A59775-7BB1-4665-9F61-FC484D735039}" type="presOf" srcId="{3873EA55-05BA-40DF-8F6C-50672A3FBA94}" destId="{16AB7324-F14F-4059-BBB3-0955511563A9}" srcOrd="0" destOrd="0" presId="urn:microsoft.com/office/officeart/2005/8/layout/hChevron3"/>
    <dgm:cxn modelId="{E7642FB5-5E9C-4C88-AD39-53C4854EB3F4}" srcId="{53948E24-98A8-437C-979C-AA1AA582E4D7}" destId="{9B3F0C23-3863-4EF8-9084-E4F4E9F5C8D7}" srcOrd="3" destOrd="0" parTransId="{9F76399A-290C-4995-956B-9A7F24F2FFCC}" sibTransId="{803A5A96-3F10-4DFA-B202-23B72D71C215}"/>
    <dgm:cxn modelId="{771D80B9-B02E-49C4-A60F-602A7A3F9940}" srcId="{53948E24-98A8-437C-979C-AA1AA582E4D7}" destId="{3873EA55-05BA-40DF-8F6C-50672A3FBA94}" srcOrd="0" destOrd="0" parTransId="{EDF2E876-7B21-4175-A64C-8A4328872F26}" sibTransId="{C4AE09BB-EC6F-41B2-A2D9-B078EA905D38}"/>
    <dgm:cxn modelId="{B73307F4-21C4-4E5D-9C6D-E6773ED4F17D}" type="presOf" srcId="{7CE59E8C-8B57-4E1F-9078-268AFE478191}" destId="{EFB45093-59B2-429F-8627-DC3890F0EBBC}" srcOrd="0" destOrd="0" presId="urn:microsoft.com/office/officeart/2005/8/layout/hChevron3"/>
    <dgm:cxn modelId="{32622416-9027-4B0C-9545-B8C0E51BCA6E}" type="presParOf" srcId="{2BF9AF73-6191-46B3-9DF5-0FEC54EB53EE}" destId="{16AB7324-F14F-4059-BBB3-0955511563A9}" srcOrd="0" destOrd="0" presId="urn:microsoft.com/office/officeart/2005/8/layout/hChevron3"/>
    <dgm:cxn modelId="{A97857D1-D6F7-4920-B867-34F9821570CE}" type="presParOf" srcId="{2BF9AF73-6191-46B3-9DF5-0FEC54EB53EE}" destId="{6E652DF1-AE08-4E1E-89F4-7669FD412D41}" srcOrd="1" destOrd="0" presId="urn:microsoft.com/office/officeart/2005/8/layout/hChevron3"/>
    <dgm:cxn modelId="{1833CF93-99BB-4AED-A40E-42060A997731}" type="presParOf" srcId="{2BF9AF73-6191-46B3-9DF5-0FEC54EB53EE}" destId="{EFB45093-59B2-429F-8627-DC3890F0EBBC}" srcOrd="2" destOrd="0" presId="urn:microsoft.com/office/officeart/2005/8/layout/hChevron3"/>
    <dgm:cxn modelId="{AB475666-AC4B-410A-A732-7D6F3558D0AE}" type="presParOf" srcId="{2BF9AF73-6191-46B3-9DF5-0FEC54EB53EE}" destId="{33BC7F02-603C-4631-9F7B-CF625D56646D}" srcOrd="3" destOrd="0" presId="urn:microsoft.com/office/officeart/2005/8/layout/hChevron3"/>
    <dgm:cxn modelId="{4ACA59F3-822E-43E0-A1D6-9939652C6E1C}" type="presParOf" srcId="{2BF9AF73-6191-46B3-9DF5-0FEC54EB53EE}" destId="{64639F4A-C6FC-4328-B212-D61247E4E029}" srcOrd="4" destOrd="0" presId="urn:microsoft.com/office/officeart/2005/8/layout/hChevron3"/>
    <dgm:cxn modelId="{C0077BCB-EB90-4962-9E40-028AFE4D7A1C}" type="presParOf" srcId="{2BF9AF73-6191-46B3-9DF5-0FEC54EB53EE}" destId="{92C950E1-5283-4E02-A0AB-75E8BD5C0E01}" srcOrd="5" destOrd="0" presId="urn:microsoft.com/office/officeart/2005/8/layout/hChevron3"/>
    <dgm:cxn modelId="{E24AEDE2-94A2-4518-971D-75E012ED6917}" type="presParOf" srcId="{2BF9AF73-6191-46B3-9DF5-0FEC54EB53EE}" destId="{05E5C196-3521-4155-9C9E-598CA7343AD5}"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B7324-F14F-4059-BBB3-0955511563A9}">
      <dsp:nvSpPr>
        <dsp:cNvPr id="0" name=""/>
        <dsp:cNvSpPr/>
      </dsp:nvSpPr>
      <dsp:spPr>
        <a:xfrm>
          <a:off x="2984" y="1923590"/>
          <a:ext cx="2994645" cy="639093"/>
        </a:xfrm>
        <a:prstGeom prst="homePlate">
          <a:avLst/>
        </a:prstGeom>
        <a:solidFill>
          <a:srgbClr val="739AD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endParaRPr lang="nl-NL" sz="1600" b="1" kern="1200" dirty="0">
            <a:latin typeface="Karmilla" pitchFamily="2" charset="0"/>
            <a:ea typeface="Karmilla" pitchFamily="2" charset="0"/>
          </a:endParaRPr>
        </a:p>
      </dsp:txBody>
      <dsp:txXfrm>
        <a:off x="2984" y="1923590"/>
        <a:ext cx="2834872" cy="639093"/>
      </dsp:txXfrm>
    </dsp:sp>
    <dsp:sp modelId="{EFB45093-59B2-429F-8627-DC3890F0EBBC}">
      <dsp:nvSpPr>
        <dsp:cNvPr id="0" name=""/>
        <dsp:cNvSpPr/>
      </dsp:nvSpPr>
      <dsp:spPr>
        <a:xfrm>
          <a:off x="2398700" y="1923590"/>
          <a:ext cx="2994645" cy="639093"/>
        </a:xfrm>
        <a:prstGeom prst="chevron">
          <a:avLst/>
        </a:prstGeom>
        <a:solidFill>
          <a:srgbClr val="FFD65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endParaRPr lang="nl-NL" sz="1600" b="1" kern="1200" dirty="0">
            <a:latin typeface="Karmilla" pitchFamily="2" charset="0"/>
            <a:ea typeface="Karmilla" pitchFamily="2" charset="0"/>
          </a:endParaRPr>
        </a:p>
      </dsp:txBody>
      <dsp:txXfrm>
        <a:off x="2718247" y="1923590"/>
        <a:ext cx="2355552" cy="639093"/>
      </dsp:txXfrm>
    </dsp:sp>
    <dsp:sp modelId="{64639F4A-C6FC-4328-B212-D61247E4E029}">
      <dsp:nvSpPr>
        <dsp:cNvPr id="0" name=""/>
        <dsp:cNvSpPr/>
      </dsp:nvSpPr>
      <dsp:spPr>
        <a:xfrm>
          <a:off x="4794416" y="1923590"/>
          <a:ext cx="2994645" cy="639093"/>
        </a:xfrm>
        <a:prstGeom prst="chevron">
          <a:avLst/>
        </a:prstGeom>
        <a:solidFill>
          <a:srgbClr val="FF5D5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endParaRPr lang="nl-NL" sz="1600" b="1" kern="1200" dirty="0">
            <a:latin typeface="Karmilla" pitchFamily="2" charset="0"/>
            <a:ea typeface="Karmilla" pitchFamily="2" charset="0"/>
          </a:endParaRPr>
        </a:p>
      </dsp:txBody>
      <dsp:txXfrm>
        <a:off x="5113963" y="1923590"/>
        <a:ext cx="2355552" cy="639093"/>
      </dsp:txXfrm>
    </dsp:sp>
    <dsp:sp modelId="{05E5C196-3521-4155-9C9E-598CA7343AD5}">
      <dsp:nvSpPr>
        <dsp:cNvPr id="0" name=""/>
        <dsp:cNvSpPr/>
      </dsp:nvSpPr>
      <dsp:spPr>
        <a:xfrm>
          <a:off x="7190133" y="1923590"/>
          <a:ext cx="2994645" cy="639093"/>
        </a:xfrm>
        <a:prstGeom prst="chevron">
          <a:avLst/>
        </a:prstGeom>
        <a:solidFill>
          <a:srgbClr val="69C97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endParaRPr lang="nl-NL" sz="1600" b="1" kern="1200" dirty="0">
            <a:latin typeface="Karmilla" pitchFamily="2" charset="0"/>
            <a:ea typeface="Karmilla" pitchFamily="2" charset="0"/>
          </a:endParaRPr>
        </a:p>
      </dsp:txBody>
      <dsp:txXfrm>
        <a:off x="7509680" y="1923590"/>
        <a:ext cx="2355552" cy="63909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74F5C-58F9-44A2-8E07-EAFCD58B863F}" type="datetimeFigureOut">
              <a:rPr lang="nl-BE" smtClean="0"/>
              <a:t>17/12/2024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78B17-5229-4653-837B-861FF2398ECA}" type="slidenum">
              <a:rPr lang="nl-BE" smtClean="0"/>
              <a:t>‹nr.›</a:t>
            </a:fld>
            <a:endParaRPr lang="nl-BE"/>
          </a:p>
        </p:txBody>
      </p:sp>
    </p:spTree>
    <p:extLst>
      <p:ext uri="{BB962C8B-B14F-4D97-AF65-F5344CB8AC3E}">
        <p14:creationId xmlns:p14="http://schemas.microsoft.com/office/powerpoint/2010/main" val="2163767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E178B17-5229-4653-837B-861FF2398ECA}" type="slidenum">
              <a:rPr lang="nl-BE" smtClean="0"/>
              <a:t>1</a:t>
            </a:fld>
            <a:endParaRPr lang="nl-BE"/>
          </a:p>
        </p:txBody>
      </p:sp>
    </p:spTree>
    <p:extLst>
      <p:ext uri="{BB962C8B-B14F-4D97-AF65-F5344CB8AC3E}">
        <p14:creationId xmlns:p14="http://schemas.microsoft.com/office/powerpoint/2010/main" val="3112918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Genderidentiteit</a:t>
            </a:r>
            <a:r>
              <a:rPr lang="nl-NL" baseline="0" dirty="0"/>
              <a:t> = je innerlijke gevoel van mannelijkheid of vrouwelijkheid.</a:t>
            </a:r>
            <a:endParaRPr lang="nl-NL" dirty="0"/>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12</a:t>
            </a:fld>
            <a:endParaRPr lang="nl-NL"/>
          </a:p>
        </p:txBody>
      </p:sp>
    </p:spTree>
    <p:extLst>
      <p:ext uri="{BB962C8B-B14F-4D97-AF65-F5344CB8AC3E}">
        <p14:creationId xmlns:p14="http://schemas.microsoft.com/office/powerpoint/2010/main" val="4112278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555555"/>
                </a:solidFill>
                <a:effectLst/>
                <a:latin typeface="Noto Sans" panose="020B0502040504020204" pitchFamily="34" charset="0"/>
              </a:rPr>
              <a:t>Transgender of trans (t) is een parapluterm die wordt gebruikt voor de diversiteit aan personen van wie de genderidentiteit (het gevoel man, vrouw, beide of geen van beide te zijn) of de genderexpressie (het gedrag) anders is dan het geslacht dat deze persoon bij de geboorte kreeg toegewezen.</a:t>
            </a:r>
            <a:endParaRPr lang="nl-BE" dirty="0"/>
          </a:p>
        </p:txBody>
      </p:sp>
      <p:sp>
        <p:nvSpPr>
          <p:cNvPr id="4" name="Tijdelijke aanduiding voor dianummer 3"/>
          <p:cNvSpPr>
            <a:spLocks noGrp="1"/>
          </p:cNvSpPr>
          <p:nvPr>
            <p:ph type="sldNum" sz="quarter" idx="5"/>
          </p:nvPr>
        </p:nvSpPr>
        <p:spPr/>
        <p:txBody>
          <a:bodyPr/>
          <a:lstStyle/>
          <a:p>
            <a:fld id="{8E178B17-5229-4653-837B-861FF2398ECA}" type="slidenum">
              <a:rPr lang="nl-BE" smtClean="0"/>
              <a:t>13</a:t>
            </a:fld>
            <a:endParaRPr lang="nl-BE"/>
          </a:p>
        </p:txBody>
      </p:sp>
    </p:spTree>
    <p:extLst>
      <p:ext uri="{BB962C8B-B14F-4D97-AF65-F5344CB8AC3E}">
        <p14:creationId xmlns:p14="http://schemas.microsoft.com/office/powerpoint/2010/main" val="2954682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pPr algn="l"/>
            <a:r>
              <a:rPr lang="nl-NL" b="1" i="0" cap="all" dirty="0">
                <a:solidFill>
                  <a:srgbClr val="363438"/>
                </a:solidFill>
                <a:effectLst/>
                <a:latin typeface="Montserrat" pitchFamily="2" charset="0"/>
              </a:rPr>
              <a:t>TRANS MAN</a:t>
            </a:r>
          </a:p>
          <a:p>
            <a:pPr algn="l">
              <a:buFont typeface="Arial" panose="020B0604020202020204" pitchFamily="34" charset="0"/>
              <a:buChar char="•"/>
            </a:pPr>
            <a:r>
              <a:rPr lang="nl-NL" b="0" i="0" dirty="0">
                <a:solidFill>
                  <a:srgbClr val="363438"/>
                </a:solidFill>
                <a:effectLst/>
                <a:latin typeface="Montserrat" pitchFamily="2" charset="0"/>
              </a:rPr>
              <a:t> Iemand die bij de geboorte wettelijk geregistreerd werd als vrouw maar een mannelijke genderidentiteit heeft.</a:t>
            </a:r>
          </a:p>
          <a:p>
            <a:pPr algn="l"/>
            <a:r>
              <a:rPr lang="nl-NL" b="1" i="0" cap="all" dirty="0">
                <a:solidFill>
                  <a:srgbClr val="363438"/>
                </a:solidFill>
                <a:effectLst/>
                <a:latin typeface="Montserrat" pitchFamily="2" charset="0"/>
              </a:rPr>
              <a:t>TRANS VROUW</a:t>
            </a:r>
          </a:p>
          <a:p>
            <a:pPr algn="l">
              <a:buFont typeface="Arial" panose="020B0604020202020204" pitchFamily="34" charset="0"/>
              <a:buChar char="•"/>
            </a:pPr>
            <a:r>
              <a:rPr lang="nl-NL" b="0" i="0" dirty="0">
                <a:solidFill>
                  <a:srgbClr val="363438"/>
                </a:solidFill>
                <a:effectLst/>
                <a:latin typeface="Montserrat" pitchFamily="2" charset="0"/>
              </a:rPr>
              <a:t> Iemand die bij de geboorte wettelijk geregistreerd werd als man, maar een vrouwelijke genderidentiteit heeft.</a:t>
            </a:r>
          </a:p>
          <a:p>
            <a:endParaRPr lang="nl-BE" dirty="0"/>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14</a:t>
            </a:fld>
            <a:endParaRPr lang="nl-BE"/>
          </a:p>
        </p:txBody>
      </p:sp>
    </p:spTree>
    <p:extLst>
      <p:ext uri="{BB962C8B-B14F-4D97-AF65-F5344CB8AC3E}">
        <p14:creationId xmlns:p14="http://schemas.microsoft.com/office/powerpoint/2010/main" val="1169199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63438"/>
                </a:solidFill>
                <a:effectLst/>
                <a:latin typeface="Montserrat" pitchFamily="2" charset="0"/>
              </a:rPr>
              <a:t>De term non-binair wordt gebruikt door mensen die zich niet herkennen in de binaire man/vrouw opdeling van gender en alle verwachtingen en rollen die aan de binaire gendernormen gekoppeld zijn. Een non-binair persoon is dus iemand die zich niet thuis voelt in de binaire gendercategorieën man of vrouw en zich beter voelt bij een andere, niet-binaire, genderidentiteit. </a:t>
            </a:r>
            <a:endParaRPr lang="nl-BE" dirty="0"/>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15</a:t>
            </a:fld>
            <a:endParaRPr lang="nl-BE"/>
          </a:p>
        </p:txBody>
      </p:sp>
    </p:spTree>
    <p:extLst>
      <p:ext uri="{BB962C8B-B14F-4D97-AF65-F5344CB8AC3E}">
        <p14:creationId xmlns:p14="http://schemas.microsoft.com/office/powerpoint/2010/main" val="2623846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prstClr val="black"/>
                </a:solidFill>
                <a:effectLst/>
                <a:uLnTx/>
                <a:uFillTx/>
                <a:latin typeface="+mn-lt"/>
                <a:ea typeface="+mn-ea"/>
                <a:cs typeface="+mn-cs"/>
              </a:rPr>
              <a:t>Deze voornaamwoorden: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BE" sz="1200" b="0" i="0" u="none" strike="noStrike" kern="1200" cap="none" spc="0" normalizeH="0" baseline="0" noProof="0" dirty="0">
                <a:ln>
                  <a:noFill/>
                </a:ln>
                <a:solidFill>
                  <a:prstClr val="black"/>
                </a:solidFill>
                <a:effectLst/>
                <a:uLnTx/>
                <a:uFillTx/>
                <a:latin typeface="+mn-lt"/>
                <a:ea typeface="+mn-ea"/>
                <a:cs typeface="+mn-cs"/>
              </a:rPr>
              <a:t>hij/hem;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BE" sz="1200" b="0" i="0" u="none" strike="noStrike" kern="1200" cap="none" spc="0" normalizeH="0" baseline="0" noProof="0" dirty="0">
                <a:ln>
                  <a:noFill/>
                </a:ln>
                <a:solidFill>
                  <a:prstClr val="black"/>
                </a:solidFill>
                <a:effectLst/>
                <a:uLnTx/>
                <a:uFillTx/>
                <a:latin typeface="+mn-lt"/>
                <a:ea typeface="+mn-ea"/>
                <a:cs typeface="+mn-cs"/>
              </a:rPr>
              <a:t>zij/haar;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BE" sz="1200" b="0" i="0" u="none" strike="noStrike" kern="1200" cap="none" spc="0" normalizeH="0" baseline="0" noProof="0" dirty="0">
                <a:ln>
                  <a:noFill/>
                </a:ln>
                <a:solidFill>
                  <a:prstClr val="black"/>
                </a:solidFill>
                <a:effectLst/>
                <a:uLnTx/>
                <a:uFillTx/>
                <a:latin typeface="+mn-lt"/>
                <a:ea typeface="+mn-ea"/>
                <a:cs typeface="+mn-cs"/>
              </a:rPr>
              <a:t>die/hen /hun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prstClr val="black"/>
                </a:solidFill>
                <a:effectLst/>
                <a:uLnTx/>
                <a:uFillTx/>
                <a:latin typeface="+mn-lt"/>
                <a:ea typeface="+mn-ea"/>
                <a:cs typeface="+mn-cs"/>
              </a:rPr>
              <a:t>noemen we de </a:t>
            </a:r>
            <a:r>
              <a:rPr kumimoji="0" lang="nl-BE" sz="1200" b="0" i="0" u="none" strike="noStrike" kern="1200" cap="none" spc="0" normalizeH="0" baseline="0" noProof="0" dirty="0" err="1">
                <a:ln>
                  <a:noFill/>
                </a:ln>
                <a:solidFill>
                  <a:prstClr val="black"/>
                </a:solidFill>
                <a:effectLst/>
                <a:uLnTx/>
                <a:uFillTx/>
                <a:latin typeface="+mn-lt"/>
                <a:ea typeface="+mn-ea"/>
                <a:cs typeface="+mn-cs"/>
              </a:rPr>
              <a:t>genderinclusieve</a:t>
            </a:r>
            <a:r>
              <a:rPr kumimoji="0" lang="nl-BE" sz="1200" b="0" i="0" u="none" strike="noStrike" kern="1200" cap="none" spc="0" normalizeH="0" baseline="0" noProof="0" dirty="0">
                <a:ln>
                  <a:noFill/>
                </a:ln>
                <a:solidFill>
                  <a:prstClr val="black"/>
                </a:solidFill>
                <a:effectLst/>
                <a:uLnTx/>
                <a:uFillTx/>
                <a:latin typeface="+mn-lt"/>
                <a:ea typeface="+mn-ea"/>
                <a:cs typeface="+mn-cs"/>
              </a:rPr>
              <a:t> voornaamwoorden.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prstClr val="black"/>
                </a:solidFill>
                <a:effectLst/>
                <a:uLnTx/>
                <a:uFillTx/>
                <a:latin typeface="+mn-lt"/>
                <a:ea typeface="+mn-ea"/>
                <a:cs typeface="+mn-cs"/>
              </a:rPr>
              <a:t>De </a:t>
            </a:r>
            <a:r>
              <a:rPr kumimoji="0" lang="nl-BE" sz="1200" b="0" i="0" u="none" strike="noStrike" kern="1200" cap="none" spc="0" normalizeH="0" baseline="0" noProof="0" dirty="0" err="1">
                <a:ln>
                  <a:noFill/>
                </a:ln>
                <a:solidFill>
                  <a:prstClr val="black"/>
                </a:solidFill>
                <a:effectLst/>
                <a:uLnTx/>
                <a:uFillTx/>
                <a:latin typeface="+mn-lt"/>
                <a:ea typeface="+mn-ea"/>
                <a:cs typeface="+mn-cs"/>
              </a:rPr>
              <a:t>genderinclusieve</a:t>
            </a:r>
            <a:r>
              <a:rPr kumimoji="0" lang="nl-BE" sz="1200" b="0" i="0" u="none" strike="noStrike" kern="1200" cap="none" spc="0" normalizeH="0" baseline="0" noProof="0" dirty="0">
                <a:ln>
                  <a:noFill/>
                </a:ln>
                <a:solidFill>
                  <a:prstClr val="black"/>
                </a:solidFill>
                <a:effectLst/>
                <a:uLnTx/>
                <a:uFillTx/>
                <a:latin typeface="+mn-lt"/>
                <a:ea typeface="+mn-ea"/>
                <a:cs typeface="+mn-cs"/>
              </a:rPr>
              <a:t> voornaamwoorden zijn ontstaan enerzijds opdat we transgender personen ook leren aanspreken op een manier die hun </a:t>
            </a:r>
            <a:r>
              <a:rPr kumimoji="0" lang="nl-BE" sz="1200" b="1" i="0" u="none" strike="noStrike" kern="1200" cap="none" spc="0" normalizeH="0" baseline="0" noProof="0" dirty="0">
                <a:ln>
                  <a:noFill/>
                </a:ln>
                <a:solidFill>
                  <a:prstClr val="black"/>
                </a:solidFill>
                <a:effectLst/>
                <a:uLnTx/>
                <a:uFillTx/>
                <a:latin typeface="+mn-lt"/>
                <a:ea typeface="+mn-ea"/>
                <a:cs typeface="+mn-cs"/>
              </a:rPr>
              <a:t>bestaansrecht valideert</a:t>
            </a:r>
            <a:r>
              <a:rPr kumimoji="0" lang="nl-BE" sz="1200" b="0" i="0" u="none" strike="noStrike" kern="1200" cap="none" spc="0" normalizeH="0" baseline="0" noProof="0" dirty="0">
                <a:ln>
                  <a:noFill/>
                </a:ln>
                <a:solidFill>
                  <a:prstClr val="black"/>
                </a:solidFill>
                <a:effectLst/>
                <a:uLnTx/>
                <a:uFillTx/>
                <a:latin typeface="+mn-lt"/>
                <a:ea typeface="+mn-ea"/>
                <a:cs typeface="+mn-cs"/>
              </a:rPr>
              <a:t>; anderzijds omdat er geen </a:t>
            </a:r>
            <a:r>
              <a:rPr kumimoji="0" lang="nl-BE" sz="1200" b="0" i="0" u="none" strike="noStrike" kern="1200" cap="none" spc="0" normalizeH="0" baseline="0" noProof="0" dirty="0" err="1">
                <a:ln>
                  <a:noFill/>
                </a:ln>
                <a:solidFill>
                  <a:prstClr val="black"/>
                </a:solidFill>
                <a:effectLst/>
                <a:uLnTx/>
                <a:uFillTx/>
                <a:latin typeface="+mn-lt"/>
                <a:ea typeface="+mn-ea"/>
                <a:cs typeface="+mn-cs"/>
              </a:rPr>
              <a:t>genderinclusieve</a:t>
            </a:r>
            <a:r>
              <a:rPr kumimoji="0" lang="nl-BE" sz="1200" b="0" i="0" u="none" strike="noStrike" kern="1200" cap="none" spc="0" normalizeH="0" baseline="0" noProof="0" dirty="0">
                <a:ln>
                  <a:noFill/>
                </a:ln>
                <a:solidFill>
                  <a:prstClr val="black"/>
                </a:solidFill>
                <a:effectLst/>
                <a:uLnTx/>
                <a:uFillTx/>
                <a:latin typeface="+mn-lt"/>
                <a:ea typeface="+mn-ea"/>
                <a:cs typeface="+mn-cs"/>
              </a:rPr>
              <a:t> voornaamwoorden zijn om mensen mee aan te duiden die we niet kennen. We gebruiken dan meestal de mannelijke vorm. Deze mannelijke vorm als norm doet ons denken aan de dubbele moraal rondom kleding: er is een algemeen heersende conclusie dat een vrouw in een broek als krachtig wordt gezien, terwijl een man in een jurk soft (en vreemd) zou zijn.</a:t>
            </a:r>
          </a:p>
          <a:p>
            <a:endParaRPr lang="nl-BE" dirty="0"/>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16</a:t>
            </a:fld>
            <a:endParaRPr lang="nl-BE"/>
          </a:p>
        </p:txBody>
      </p:sp>
    </p:spTree>
    <p:extLst>
      <p:ext uri="{BB962C8B-B14F-4D97-AF65-F5344CB8AC3E}">
        <p14:creationId xmlns:p14="http://schemas.microsoft.com/office/powerpoint/2010/main" val="3362848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17</a:t>
            </a:fld>
            <a:endParaRPr lang="nl-BE"/>
          </a:p>
        </p:txBody>
      </p:sp>
    </p:spTree>
    <p:extLst>
      <p:ext uri="{BB962C8B-B14F-4D97-AF65-F5344CB8AC3E}">
        <p14:creationId xmlns:p14="http://schemas.microsoft.com/office/powerpoint/2010/main" val="2602416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Genderexpressie = hoe jij jezelf toont aan de buitenwereld (kledij, kapsel, make-up, manier van lopen, zithouding, …).</a:t>
            </a:r>
            <a:br>
              <a:rPr lang="nl-NL" dirty="0"/>
            </a:br>
            <a:r>
              <a:rPr lang="nl-NL" dirty="0"/>
              <a:t>We kennen allemaal wel de man die wijdbeens een plaats</a:t>
            </a:r>
            <a:r>
              <a:rPr lang="nl-NL" baseline="0" dirty="0"/>
              <a:t> inneemt in de bus of tram (</a:t>
            </a:r>
            <a:r>
              <a:rPr lang="nl-NL" baseline="0" dirty="0" err="1"/>
              <a:t>manspreading</a:t>
            </a:r>
            <a:r>
              <a:rPr lang="nl-NL" baseline="0" dirty="0"/>
              <a:t>). Mocht diezelfde man met beide benen over mekaar gaan zitten, dan wordt dat net als vrouwelijk beschouwd.</a:t>
            </a:r>
          </a:p>
          <a:p>
            <a:r>
              <a:rPr lang="nl-NL" baseline="0" dirty="0"/>
              <a:t>Genderexpressie is afhankelijk van tijd, cultuur en context.</a:t>
            </a:r>
            <a:br>
              <a:rPr lang="nl-NL" baseline="0" dirty="0"/>
            </a:br>
            <a:r>
              <a:rPr lang="nl-NL" b="1" baseline="0" dirty="0"/>
              <a:t>Tijd</a:t>
            </a:r>
            <a:r>
              <a:rPr lang="nl-NL" baseline="0" dirty="0"/>
              <a:t>: Zeventiende eeuw: koningen die lange gewaden droegen en sommigen zelfs schoenen met hakken.</a:t>
            </a:r>
          </a:p>
          <a:p>
            <a:r>
              <a:rPr lang="nl-NL" baseline="0" dirty="0"/>
              <a:t>Het kind op de foto rechts onderaan is Theodore Roosevelt</a:t>
            </a:r>
            <a:br>
              <a:rPr lang="nl-NL" baseline="0" dirty="0"/>
            </a:br>
            <a:r>
              <a:rPr lang="nl-NL" b="1" baseline="0" dirty="0"/>
              <a:t>Cultuur</a:t>
            </a:r>
            <a:r>
              <a:rPr lang="nl-NL" baseline="0" dirty="0"/>
              <a:t>: Djellaba en Schotse rok (kilt)</a:t>
            </a:r>
            <a:br>
              <a:rPr lang="nl-NL" baseline="0" dirty="0"/>
            </a:br>
            <a:endParaRPr lang="nl-NL" baseline="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38D51B-B05A-40E5-A15F-00BD651ED72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00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Seksuele oriëntatie.</a:t>
            </a:r>
            <a:r>
              <a:rPr lang="nl-NL" baseline="0" dirty="0"/>
              <a:t> Men spreekt ook wel over aantrekking.</a:t>
            </a:r>
          </a:p>
          <a:p>
            <a:r>
              <a:rPr lang="nl-NL" baseline="0" dirty="0"/>
              <a:t>Aantrekking kan opgesplitst worden:</a:t>
            </a:r>
          </a:p>
          <a:p>
            <a:pPr marL="171450" indent="-171450">
              <a:buFontTx/>
              <a:buChar char="-"/>
            </a:pPr>
            <a:r>
              <a:rPr lang="nl-NL" baseline="0" dirty="0"/>
              <a:t>Enerzijds is er de seksuele aantrekking = seksuele opwinding.</a:t>
            </a:r>
          </a:p>
          <a:p>
            <a:pPr marL="171450" indent="-171450">
              <a:buFontTx/>
              <a:buChar char="-"/>
            </a:pPr>
            <a:r>
              <a:rPr lang="nl-NL" baseline="0" dirty="0"/>
              <a:t>Anderzijds is er de romantische aantrekking = gevoelens en verliefdheid.</a:t>
            </a:r>
            <a:br>
              <a:rPr lang="nl-NL" baseline="0" dirty="0"/>
            </a:br>
            <a:endParaRPr lang="nl-NL" baseline="0" dirty="0"/>
          </a:p>
          <a:p>
            <a:pPr marL="0" indent="0">
              <a:buFontTx/>
              <a:buNone/>
            </a:pPr>
            <a:r>
              <a:rPr lang="nl-NL" baseline="0" dirty="0"/>
              <a:t>Wat de begrippen homoseksueel, heteroseksueel en biseksueel betekenen, weet haast iedereen.</a:t>
            </a:r>
          </a:p>
          <a:p>
            <a:pPr marL="0" indent="0">
              <a:buFontTx/>
              <a:buNone/>
            </a:pPr>
            <a:r>
              <a:rPr lang="nl-NL" dirty="0"/>
              <a:t>Maar zijn</a:t>
            </a:r>
            <a:r>
              <a:rPr lang="nl-NL" baseline="0" dirty="0"/>
              <a:t> jullie ook vertrouwd met de begrippen ‘aseksueel’ en ‘panseksueel’?</a:t>
            </a:r>
          </a:p>
          <a:p>
            <a:pPr marL="0" indent="0">
              <a:buFontTx/>
              <a:buNone/>
            </a:pPr>
            <a:r>
              <a:rPr lang="nl-NL" baseline="0" dirty="0"/>
              <a:t>Aseksueel = geen seksuele behoefte</a:t>
            </a:r>
            <a:br>
              <a:rPr lang="nl-NL" baseline="0" dirty="0"/>
            </a:br>
            <a:r>
              <a:rPr lang="nl-NL" baseline="0" dirty="0"/>
              <a:t>Panseksueel = aangetrokken tot een persoon in zijn/haar geheel, ongeacht genderexpressie, genderidentiteit of geslacht.</a:t>
            </a:r>
          </a:p>
          <a:p>
            <a:pPr marL="0" indent="0">
              <a:buFontTx/>
              <a:buNone/>
            </a:pPr>
            <a:endParaRPr lang="nl-NL" baseline="0" dirty="0"/>
          </a:p>
          <a:p>
            <a:pPr marL="0" indent="0">
              <a:buFontTx/>
              <a:buNone/>
            </a:pPr>
            <a:r>
              <a:rPr lang="nl-NL" baseline="0" dirty="0"/>
              <a:t>! Van Dale: biseksueel = zich aangetrokken voelen tot beide geslachten (het geslacht speelt hier toch nog een belangrijke rol); panseksualiteit = het koesteren van seksuele gevoelens voor mensen, ongeacht hun sekse of gender (deze laatste twee spelen hierin een veel kleinere rol dan bij biseksualiteit).</a:t>
            </a:r>
            <a:endParaRPr lang="nl-NL" dirty="0"/>
          </a:p>
        </p:txBody>
      </p:sp>
      <p:sp>
        <p:nvSpPr>
          <p:cNvPr id="4" name="Tijdelijke aanduiding voor dianummer 3"/>
          <p:cNvSpPr>
            <a:spLocks noGrp="1"/>
          </p:cNvSpPr>
          <p:nvPr>
            <p:ph type="sldNum" sz="quarter" idx="10"/>
          </p:nvPr>
        </p:nvSpPr>
        <p:spPr/>
        <p:txBody>
          <a:bodyPr/>
          <a:lstStyle/>
          <a:p>
            <a:fld id="{5638D51B-B05A-40E5-A15F-00BD651ED722}" type="slidenum">
              <a:rPr lang="nl-NL" smtClean="0"/>
              <a:t>19</a:t>
            </a:fld>
            <a:endParaRPr lang="nl-NL"/>
          </a:p>
        </p:txBody>
      </p:sp>
    </p:spTree>
    <p:extLst>
      <p:ext uri="{BB962C8B-B14F-4D97-AF65-F5344CB8AC3E}">
        <p14:creationId xmlns:p14="http://schemas.microsoft.com/office/powerpoint/2010/main" val="1363760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sz="1050" baseline="0"/>
              <a:t>Soms zie je dat er </a:t>
            </a:r>
            <a:r>
              <a:rPr lang="nl-BE" sz="1050" b="1" baseline="0"/>
              <a:t>LGB</a:t>
            </a:r>
            <a:r>
              <a:rPr lang="nl-BE" sz="1050" baseline="0"/>
              <a:t> geschreven staat, een andere keer staat er dan weer </a:t>
            </a:r>
            <a:r>
              <a:rPr lang="nl-BE" sz="1050" b="1" baseline="0"/>
              <a:t>LGBTIQ+</a:t>
            </a:r>
            <a:r>
              <a:rPr lang="nl-BE" sz="1050" baseline="0"/>
              <a:t>.</a:t>
            </a:r>
          </a:p>
          <a:p>
            <a:pPr marL="0" indent="0">
              <a:buFontTx/>
              <a:buNone/>
            </a:pPr>
            <a:r>
              <a:rPr lang="nl-BE" sz="1050" baseline="0"/>
              <a:t>De keuze voor welke letters je gebruikt, hangt af van de doelgroep waarover je spreekt. Soms kan dit een weloverwogen keuze zijn, soms gebruikt men meteen het volledige letterwoord om de volledige gemeenschap aan te spreken.</a:t>
            </a:r>
          </a:p>
          <a:p>
            <a:pPr marL="0" indent="0">
              <a:buFontTx/>
              <a:buNone/>
            </a:pPr>
            <a:r>
              <a:rPr lang="nl-BE" sz="1050" baseline="0"/>
              <a:t>In sommige contexten kan het interessanter zijn om het te hebben over de thema’s waarrond je werkt (seksuele diversiteit en genderdiversiteit) dan over de doelgroepen.</a:t>
            </a:r>
          </a:p>
          <a:p>
            <a:pPr marL="0" indent="0">
              <a:buFontTx/>
              <a:buNone/>
            </a:pPr>
            <a:endParaRPr lang="nl-BE" sz="1050" baseline="0"/>
          </a:p>
          <a:p>
            <a:pPr marL="0" indent="0">
              <a:buFontTx/>
              <a:buNone/>
            </a:pPr>
            <a:r>
              <a:rPr lang="nl-BE" sz="1050" b="1" baseline="0"/>
              <a:t>SOGIESC</a:t>
            </a:r>
            <a:r>
              <a:rPr lang="nl-BE" sz="1050" baseline="0"/>
              <a:t> is een internationale term en staat voor </a:t>
            </a:r>
            <a:r>
              <a:rPr lang="nl-BE" sz="1050" baseline="0" err="1"/>
              <a:t>Sexual</a:t>
            </a:r>
            <a:r>
              <a:rPr lang="nl-BE" sz="1050" baseline="0"/>
              <a:t> </a:t>
            </a:r>
            <a:r>
              <a:rPr lang="nl-BE" sz="1050" baseline="0" err="1"/>
              <a:t>Orientation</a:t>
            </a:r>
            <a:r>
              <a:rPr lang="nl-BE" sz="1050" baseline="0"/>
              <a:t> (= </a:t>
            </a:r>
            <a:r>
              <a:rPr lang="nl-BE" sz="1050" i="1" baseline="0"/>
              <a:t>seksuele oriëntatie</a:t>
            </a:r>
            <a:r>
              <a:rPr lang="nl-BE" sz="1050" baseline="0"/>
              <a:t>), Gender Identity and </a:t>
            </a:r>
            <a:r>
              <a:rPr lang="nl-BE" sz="1050" baseline="0" err="1"/>
              <a:t>Expression</a:t>
            </a:r>
            <a:r>
              <a:rPr lang="nl-BE" sz="1050" baseline="0"/>
              <a:t> (= </a:t>
            </a:r>
            <a:r>
              <a:rPr lang="nl-BE" sz="1050" i="1" baseline="0"/>
              <a:t>genderidentiteit en –expressie</a:t>
            </a:r>
            <a:r>
              <a:rPr lang="nl-BE" sz="1050" baseline="0"/>
              <a:t>) and </a:t>
            </a:r>
            <a:r>
              <a:rPr lang="nl-BE" sz="1050" baseline="0" err="1"/>
              <a:t>Sex</a:t>
            </a:r>
            <a:r>
              <a:rPr lang="nl-BE" sz="1050" baseline="0"/>
              <a:t> </a:t>
            </a:r>
            <a:r>
              <a:rPr lang="nl-BE" sz="1050" baseline="0" err="1"/>
              <a:t>Characteristics</a:t>
            </a:r>
            <a:r>
              <a:rPr lang="nl-BE" sz="1050" baseline="0"/>
              <a:t> (= </a:t>
            </a:r>
            <a:r>
              <a:rPr lang="nl-BE" sz="1050" i="1" baseline="0"/>
              <a:t>geslachtskenmerken</a:t>
            </a:r>
            <a:r>
              <a:rPr lang="nl-BE" sz="1050" baseline="0"/>
              <a:t>).</a:t>
            </a:r>
          </a:p>
          <a:p>
            <a:pPr marL="0" indent="0">
              <a:buFontTx/>
              <a:buNone/>
            </a:pPr>
            <a:r>
              <a:rPr lang="nl-BE" sz="1050" baseline="0"/>
              <a:t>SOGIESC kan een alternatief zijn voor LGBTIQ+, omdat het in een kort letterwoord op een meer effectieve manier kan verwijzen naar het brede spectrum, zonder steeds extra letters te moeten toevoegen.</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F259F7-4E4F-43A4-BF9B-38E1BBEF7B1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450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23</a:t>
            </a:fld>
            <a:endParaRPr lang="nl-BE"/>
          </a:p>
        </p:txBody>
      </p:sp>
    </p:spTree>
    <p:extLst>
      <p:ext uri="{BB962C8B-B14F-4D97-AF65-F5344CB8AC3E}">
        <p14:creationId xmlns:p14="http://schemas.microsoft.com/office/powerpoint/2010/main" val="398327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E178B17-5229-4653-837B-861FF2398ECA}" type="slidenum">
              <a:rPr lang="nl-BE" smtClean="0"/>
              <a:t>2</a:t>
            </a:fld>
            <a:endParaRPr lang="nl-BE"/>
          </a:p>
        </p:txBody>
      </p:sp>
    </p:spTree>
    <p:extLst>
      <p:ext uri="{BB962C8B-B14F-4D97-AF65-F5344CB8AC3E}">
        <p14:creationId xmlns:p14="http://schemas.microsoft.com/office/powerpoint/2010/main" val="1595228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u="none" strike="noStrike" kern="1200" baseline="0" dirty="0">
                <a:solidFill>
                  <a:schemeClr val="tx1"/>
                </a:solidFill>
                <a:latin typeface="+mn-lt"/>
                <a:ea typeface="+mn-ea"/>
                <a:cs typeface="+mn-cs"/>
              </a:rPr>
              <a:t>In welke mate verschillen mannen en vrouwen van elkaar?</a:t>
            </a:r>
          </a:p>
          <a:p>
            <a:r>
              <a:rPr lang="nl-BE" sz="1200" b="0" i="0" u="none" strike="noStrike" kern="1200" baseline="0" dirty="0">
                <a:solidFill>
                  <a:schemeClr val="tx1"/>
                </a:solidFill>
                <a:latin typeface="+mn-lt"/>
                <a:ea typeface="+mn-ea"/>
                <a:cs typeface="+mn-cs"/>
              </a:rPr>
              <a:t>Wat we zeker weten, is dat er niet enkel biologische verschillen zijn. Mochten de verschillen tussen man en vrouw enkel gebaseerd zijn op biologie, dan zouden mannen en vrouwen over de hele wereld op dezelfde manier van elkaar moeten verschillen. Dit is niet zo: over de culturen heen zijn er verschillen op vlak van wat het betekent om een man of een vrouw te zijn. Het lijkt er dus op dat genderverschillen binnen een bepaalde samenleving worden aangeleerd. Er zijn biologische verschillen, maar dat wil niet zeggen dat we dezelfde kansen hebben.</a:t>
            </a:r>
          </a:p>
          <a:p>
            <a:r>
              <a:rPr lang="nl-BE" sz="1200" b="0" i="0" u="none" strike="noStrike" kern="1200" baseline="0" dirty="0">
                <a:solidFill>
                  <a:schemeClr val="tx1"/>
                </a:solidFill>
                <a:latin typeface="+mn-lt"/>
                <a:ea typeface="+mn-ea"/>
                <a:cs typeface="+mn-cs"/>
              </a:rPr>
              <a:t>Gender</a:t>
            </a:r>
            <a:r>
              <a:rPr lang="nl-BE" sz="1200" b="1" i="0" u="none" strike="noStrike" kern="1200" baseline="0" dirty="0">
                <a:solidFill>
                  <a:schemeClr val="tx1"/>
                </a:solidFill>
                <a:latin typeface="+mn-lt"/>
                <a:ea typeface="+mn-ea"/>
                <a:cs typeface="+mn-cs"/>
              </a:rPr>
              <a:t> </a:t>
            </a:r>
            <a:r>
              <a:rPr lang="nl-BE" sz="1200" b="0" i="0" u="none" strike="noStrike" kern="1200" baseline="0" dirty="0">
                <a:solidFill>
                  <a:schemeClr val="tx1"/>
                </a:solidFill>
                <a:latin typeface="+mn-lt"/>
                <a:ea typeface="+mn-ea"/>
                <a:cs typeface="+mn-cs"/>
              </a:rPr>
              <a:t>is bij sommige mensen nog een onbekend concept, hoewel bijna iedereen er bewust of onbewust dagelijks mee te maken krijgt. Gender kan gezien worden als een verzameling van sociale verwachtingen die met het biologische geslacht gepaard gaan. Zo bestaan er in de samenleving algemene opvattingen over hoe een man of vrouw denkt, zich voelt en zich gedraagt. Mannelijke en vrouwelijke gedragingen zijn een routine geworden en de meerderheid van de bevolking beschouwt deze gedragingen dan ook als ‘normaal’ of ‘natuurlijk’. Weinig mensen denken na over wat het is om een man of een vrouw te zijn. Toch houden we er ons onbewust mee bezig; wanneer we iemand voor de eerste keer zien, ‘lezen’</a:t>
            </a:r>
          </a:p>
          <a:p>
            <a:r>
              <a:rPr lang="nl-BE" sz="1200" b="0" i="0" u="none" strike="noStrike" kern="1200" baseline="0" dirty="0">
                <a:solidFill>
                  <a:schemeClr val="tx1"/>
                </a:solidFill>
                <a:latin typeface="+mn-lt"/>
                <a:ea typeface="+mn-ea"/>
                <a:cs typeface="+mn-cs"/>
              </a:rPr>
              <a:t>we hun gender en baseren we de verdere interactie op deze ‘lezing’. Het concept gender is dus eigenlijk deel van onze culturele kennis en tegelijkertijd een deel van iemands identiteit.</a:t>
            </a:r>
          </a:p>
          <a:p>
            <a:endParaRPr lang="nl-BE" sz="1200" b="0" i="0" u="none" strike="noStrike" kern="1200" baseline="0" dirty="0">
              <a:solidFill>
                <a:schemeClr val="tx1"/>
              </a:solidFill>
              <a:latin typeface="+mn-lt"/>
              <a:ea typeface="+mn-ea"/>
              <a:cs typeface="+mn-cs"/>
            </a:endParaRPr>
          </a:p>
          <a:p>
            <a:r>
              <a:rPr lang="nl-BE" sz="1200" b="0" i="0" u="none" strike="noStrike" kern="1200" baseline="0" dirty="0">
                <a:solidFill>
                  <a:schemeClr val="tx1"/>
                </a:solidFill>
                <a:latin typeface="+mn-lt"/>
                <a:ea typeface="+mn-ea"/>
                <a:cs typeface="+mn-cs"/>
              </a:rPr>
              <a:t>Kort zou je kunnen stellen:</a:t>
            </a:r>
          </a:p>
          <a:p>
            <a:r>
              <a:rPr lang="nl-BE" sz="1200" b="0" i="0" u="none" strike="noStrike" kern="1200" baseline="0" dirty="0">
                <a:solidFill>
                  <a:schemeClr val="tx1"/>
                </a:solidFill>
                <a:latin typeface="+mn-lt"/>
                <a:ea typeface="+mn-ea"/>
                <a:cs typeface="+mn-cs"/>
              </a:rPr>
              <a:t>Gender = de sociale verwachtingen die aan een geslacht worden verbonden: zithouding, kledij, kapsel</a:t>
            </a:r>
          </a:p>
          <a:p>
            <a:r>
              <a:rPr lang="nl-BE" sz="1200" b="0" i="0" u="none" strike="noStrike" kern="1200" baseline="0" dirty="0">
                <a:solidFill>
                  <a:schemeClr val="tx1"/>
                </a:solidFill>
                <a:latin typeface="+mn-lt"/>
                <a:ea typeface="+mn-ea"/>
                <a:cs typeface="+mn-cs"/>
              </a:rPr>
              <a:t>Geslacht = geslachtskenmerken zoals zaadcellen, hormonen, geslachtsdelen</a:t>
            </a:r>
          </a:p>
        </p:txBody>
      </p:sp>
      <p:sp>
        <p:nvSpPr>
          <p:cNvPr id="4" name="Tijdelijke aanduiding voor dianummer 3"/>
          <p:cNvSpPr>
            <a:spLocks noGrp="1"/>
          </p:cNvSpPr>
          <p:nvPr>
            <p:ph type="sldNum" sz="quarter" idx="10"/>
          </p:nvPr>
        </p:nvSpPr>
        <p:spPr/>
        <p:txBody>
          <a:bodyPr/>
          <a:lstStyle/>
          <a:p>
            <a:fld id="{5638D51B-B05A-40E5-A15F-00BD651ED722}" type="slidenum">
              <a:rPr lang="nl-NL" smtClean="0"/>
              <a:t>5</a:t>
            </a:fld>
            <a:endParaRPr lang="nl-NL"/>
          </a:p>
        </p:txBody>
      </p:sp>
    </p:spTree>
    <p:extLst>
      <p:ext uri="{BB962C8B-B14F-4D97-AF65-F5344CB8AC3E}">
        <p14:creationId xmlns:p14="http://schemas.microsoft.com/office/powerpoint/2010/main" val="4112870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40C28"/>
                </a:solidFill>
                <a:effectLst/>
                <a:latin typeface="Google Sans"/>
              </a:rPr>
              <a:t>Gender is een sociaal construct dat betekenis geeft aan wat vrouwelijk dan wel mannelijk is</a:t>
            </a:r>
            <a:r>
              <a:rPr lang="nl-NL" b="0" i="0" dirty="0">
                <a:solidFill>
                  <a:srgbClr val="202124"/>
                </a:solidFill>
                <a:effectLst/>
                <a:latin typeface="Google Sans"/>
              </a:rPr>
              <a:t>. Er gelden met andere woorden andere (impliciete of expliciete) sociale regels voor jongens en mannen dan voor meisjes en vrouwen.</a:t>
            </a:r>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Gender is tijdsgebonden. Vijftig jaar geleden had gender een andere invulling dan nu. Een voorbeeld daarvan is het man-vrouwstereotype dat vrouwen niet goed met de wagen kunnen rijden (wat trouwens niet klopt, want er werd wetenschappelijk aangetoond dat er meer mannen betrokken zijn bij dodelijke verkeersongevallen met wagens dan vrouwen). </a:t>
            </a: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Gender is ook cultuurgebonden</a:t>
            </a:r>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178B17-5229-4653-837B-861FF2398ECA}"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90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b="0" i="0" dirty="0">
                <a:solidFill>
                  <a:srgbClr val="363438"/>
                </a:solidFill>
                <a:effectLst/>
                <a:latin typeface="Montserrat" pitchFamily="2" charset="0"/>
              </a:rPr>
              <a:t>Gendernormen zijn de sociale afspraken en verwachtingen die een samenleving koppelt aan een geslacht of genderidentiteit. In veel samenlevingen zijn die binair. Ze gaan uit van een tweedeling (mannen – vrouwen) en zeggen dat die twee groepen zich op twee verschillende en duidelijk afgebakende manieren moeten gedragen. Zo wordt er in België vaak verwacht dat mannen geen jurk dragen, en dat vrouwen geen auto kunnen repareren. Wanneer iemand niet in het </a:t>
            </a:r>
            <a:r>
              <a:rPr lang="nl-NL" b="0" i="0" dirty="0" err="1">
                <a:solidFill>
                  <a:srgbClr val="363438"/>
                </a:solidFill>
                <a:effectLst/>
                <a:latin typeface="Montserrat" pitchFamily="2" charset="0"/>
              </a:rPr>
              <a:t>gendernormatieve</a:t>
            </a:r>
            <a:r>
              <a:rPr lang="nl-NL" b="0" i="0" dirty="0">
                <a:solidFill>
                  <a:srgbClr val="363438"/>
                </a:solidFill>
                <a:effectLst/>
                <a:latin typeface="Montserrat" pitchFamily="2" charset="0"/>
              </a:rPr>
              <a:t> plaatje past, kan dat voor conflict zorgen. Zowel een innerlijk conflict, als onbegrip en discriminatie van de buitenwereld. </a:t>
            </a:r>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31777-C584-400A-AAE9-87A0C7188B77}"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025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1050" baseline="0" dirty="0"/>
              <a:t>Gendernormen leiden ook tot heteronormativiteit en cis normativiteit (doordat je uitgaat van een binair idee).</a:t>
            </a:r>
          </a:p>
          <a:p>
            <a:pPr marL="0" indent="0">
              <a:buFontTx/>
              <a:buNone/>
            </a:pPr>
            <a:endParaRPr lang="nl-NL" sz="1050" baseline="0" dirty="0"/>
          </a:p>
          <a:p>
            <a:pPr marL="0" indent="0">
              <a:buFontTx/>
              <a:buNone/>
            </a:pPr>
            <a:r>
              <a:rPr lang="nl-NL" sz="1400" b="1" i="0" dirty="0">
                <a:solidFill>
                  <a:srgbClr val="0A0A0A"/>
                </a:solidFill>
                <a:effectLst/>
                <a:latin typeface="Source Sans Pro" panose="020B0503030403020204" pitchFamily="34" charset="0"/>
              </a:rPr>
              <a:t>Heteronormativiteit</a:t>
            </a:r>
            <a:r>
              <a:rPr lang="nl-NL" sz="1400" b="0" i="0" dirty="0">
                <a:solidFill>
                  <a:srgbClr val="0A0A0A"/>
                </a:solidFill>
                <a:effectLst/>
                <a:latin typeface="Source Sans Pro" panose="020B0503030403020204" pitchFamily="34" charset="0"/>
              </a:rPr>
              <a:t> betekent de overtuiging of aanname dat heteroseksualiteit de norm is. Deze ‘norm van heteroseksualiteit’ is geen veroordeling van niet-heteroseksuele relaties, maar een (onbewust) verwachtingspatroon dat de meeste mensen hetero zijn. Het risico van dit verwachtingspatroon is dat andere vormen van seksuele oriëntatie of relaties onbedoeld worden uitgesloten.</a:t>
            </a:r>
          </a:p>
          <a:p>
            <a:pPr marL="0" indent="0">
              <a:buFontTx/>
              <a:buNone/>
            </a:pPr>
            <a:endParaRPr lang="nl-NL" sz="1400" b="0" i="0" baseline="0" dirty="0">
              <a:solidFill>
                <a:srgbClr val="0A0A0A"/>
              </a:solidFill>
              <a:effectLst/>
              <a:latin typeface="Source Sans Pro" panose="020B0503030403020204" pitchFamily="34" charset="0"/>
            </a:endParaRPr>
          </a:p>
          <a:p>
            <a:pPr marL="0" indent="0">
              <a:buFontTx/>
              <a:buNone/>
            </a:pPr>
            <a:r>
              <a:rPr lang="nl-NL" sz="1400" b="1" i="0" dirty="0">
                <a:solidFill>
                  <a:srgbClr val="474747"/>
                </a:solidFill>
                <a:effectLst/>
                <a:latin typeface="Google Sans"/>
              </a:rPr>
              <a:t>Cisnormativiteit</a:t>
            </a:r>
            <a:r>
              <a:rPr lang="nl-NL" sz="1400" b="0" i="0" dirty="0">
                <a:solidFill>
                  <a:srgbClr val="474747"/>
                </a:solidFill>
                <a:effectLst/>
                <a:latin typeface="Google Sans"/>
              </a:rPr>
              <a:t> is </a:t>
            </a:r>
            <a:r>
              <a:rPr lang="nl-NL" sz="1400" b="0" i="0" dirty="0">
                <a:solidFill>
                  <a:srgbClr val="040C28"/>
                </a:solidFill>
                <a:effectLst/>
                <a:latin typeface="Google Sans"/>
              </a:rPr>
              <a:t>de veronderstelling dat iedereen zich identificeert met het geslacht dat ze bij de geboorte hebben gekregen, en degenen die dat niet doen, worden als ‘abnormaal’ beschouwd</a:t>
            </a:r>
            <a:endParaRPr lang="nl-BE" sz="1050" baseline="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F259F7-4E4F-43A4-BF9B-38E1BBEF7B1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013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genderdiversiteit op een heldere manier uit te leggen, maken we gebruik van de zogenaamde genderkoek.</a:t>
            </a:r>
          </a:p>
          <a:p>
            <a:r>
              <a:rPr lang="nl-NL" dirty="0"/>
              <a:t>Deze koek is genoemd naar ‘</a:t>
            </a:r>
            <a:r>
              <a:rPr lang="nl-NL" dirty="0" err="1"/>
              <a:t>the</a:t>
            </a:r>
            <a:r>
              <a:rPr lang="nl-NL" dirty="0"/>
              <a:t> </a:t>
            </a:r>
            <a:r>
              <a:rPr lang="nl-NL" dirty="0" err="1"/>
              <a:t>gingerbread</a:t>
            </a:r>
            <a:r>
              <a:rPr lang="nl-NL" dirty="0"/>
              <a:t> man’,</a:t>
            </a:r>
            <a:r>
              <a:rPr lang="nl-NL" baseline="0" dirty="0"/>
              <a:t> de peperkoeken mannetjes of de speculaaspoppetjes, hoe je ze ook noemen wil. Ontwikkeld door Sam Killerman (https://www.itspronouncedmetrosexual.com) </a:t>
            </a:r>
          </a:p>
          <a:p>
            <a:endParaRPr lang="nl-NL" baseline="0" dirty="0"/>
          </a:p>
          <a:p>
            <a:endParaRPr lang="nl-BE" dirty="0"/>
          </a:p>
        </p:txBody>
      </p:sp>
      <p:sp>
        <p:nvSpPr>
          <p:cNvPr id="4" name="Tijdelijke aanduiding voor dianummer 3"/>
          <p:cNvSpPr>
            <a:spLocks noGrp="1"/>
          </p:cNvSpPr>
          <p:nvPr>
            <p:ph type="sldNum" sz="quarter" idx="5"/>
          </p:nvPr>
        </p:nvSpPr>
        <p:spPr/>
        <p:txBody>
          <a:bodyPr/>
          <a:lstStyle/>
          <a:p>
            <a:fld id="{8E178B17-5229-4653-837B-861FF2398ECA}" type="slidenum">
              <a:rPr lang="nl-BE" smtClean="0"/>
              <a:t>9</a:t>
            </a:fld>
            <a:endParaRPr lang="nl-BE"/>
          </a:p>
        </p:txBody>
      </p:sp>
    </p:spTree>
    <p:extLst>
      <p:ext uri="{BB962C8B-B14F-4D97-AF65-F5344CB8AC3E}">
        <p14:creationId xmlns:p14="http://schemas.microsoft.com/office/powerpoint/2010/main" val="3450223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E178B17-5229-4653-837B-861FF2398ECA}" type="slidenum">
              <a:rPr lang="nl-BE" smtClean="0"/>
              <a:t>10</a:t>
            </a:fld>
            <a:endParaRPr lang="nl-BE"/>
          </a:p>
        </p:txBody>
      </p:sp>
    </p:spTree>
    <p:extLst>
      <p:ext uri="{BB962C8B-B14F-4D97-AF65-F5344CB8AC3E}">
        <p14:creationId xmlns:p14="http://schemas.microsoft.com/office/powerpoint/2010/main" val="3635690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Wanneer we spreken over geslacht, verwijzen we naar geslachtsdelen, chromosomen, hormonen die het geboortegeslacht mee helpen bepalen. </a:t>
            </a:r>
            <a:r>
              <a:rPr lang="nl-NL" b="0" i="0" dirty="0">
                <a:solidFill>
                  <a:srgbClr val="333333"/>
                </a:solidFill>
                <a:effectLst/>
                <a:latin typeface="MuseoSans"/>
              </a:rPr>
              <a:t>Intersekse personen worden geboren met een variatie in de geslachtskenmerken, wat zich kan uiten in hormonale variaties, anatomische afwijkingen of verschillen in chromosomen en geslachtsklieren.</a:t>
            </a:r>
            <a:br>
              <a:rPr lang="nl-NL" baseline="0" dirty="0"/>
            </a:br>
            <a:r>
              <a:rPr lang="nl-NL" baseline="0" dirty="0"/>
              <a:t>Het geboortegeslacht is het geslacht dat de arts vaststelt meteen na de bevalling (of al eerder, tijdens de zwangerschap).</a:t>
            </a:r>
          </a:p>
          <a:p>
            <a:r>
              <a:rPr lang="nl-NL" baseline="0" dirty="0"/>
              <a:t>Bij sommige geboortes is het niet gemakkelijk voor dokters om te beslissen of ze het kindje moeten noteren als jongen of meisje. Bij sommige mensen zijn de genitale delen immers ambigu. Dat betekent dat het niet heel duidelijk is of het kind eerder een penis of eerder een vagina heeft. Deze kinderen passen op vlak van geslachtskenmerken dus niet in de klassieke tweedeling M/V. Ze hebben een </a:t>
            </a:r>
            <a:r>
              <a:rPr lang="nl-NL" baseline="0" dirty="0" err="1"/>
              <a:t>intersekse</a:t>
            </a:r>
            <a:r>
              <a:rPr lang="nl-NL" baseline="0" dirty="0"/>
              <a:t> conditie.</a:t>
            </a:r>
          </a:p>
          <a:p>
            <a:r>
              <a:rPr lang="nl-NL" baseline="0" dirty="0"/>
              <a:t>Er zijn </a:t>
            </a:r>
            <a:r>
              <a:rPr lang="nl-NL" baseline="0" dirty="0" err="1"/>
              <a:t>intersekse</a:t>
            </a:r>
            <a:r>
              <a:rPr lang="nl-NL" baseline="0" dirty="0"/>
              <a:t> condities die niet onmiddellijk te zien zijn. Soms komt het pas naar voren tijdens de puberteit.</a:t>
            </a:r>
          </a:p>
          <a:p>
            <a:r>
              <a:rPr lang="nl-NL" baseline="0" dirty="0"/>
              <a:t>Let op: we spreken bij mensen nooit over hermafroditisme. Dat woord gebruiken we alleen in het dierenrijk.</a:t>
            </a:r>
          </a:p>
          <a:p>
            <a:r>
              <a:rPr lang="nl-BE" sz="1200" b="0" i="0" kern="1200" dirty="0">
                <a:solidFill>
                  <a:schemeClr val="tx1"/>
                </a:solidFill>
                <a:effectLst/>
                <a:latin typeface="+mn-lt"/>
                <a:ea typeface="+mn-ea"/>
                <a:cs typeface="+mn-cs"/>
              </a:rPr>
              <a:t> </a:t>
            </a:r>
          </a:p>
          <a:p>
            <a:endParaRPr lang="nl-NL" baseline="0" dirty="0"/>
          </a:p>
          <a:p>
            <a:r>
              <a:rPr lang="nl-NL" baseline="0" dirty="0"/>
              <a:t>Nog twee cijfergegevens:</a:t>
            </a:r>
          </a:p>
          <a:p>
            <a:r>
              <a:rPr lang="nl-NL" baseline="0" dirty="0"/>
              <a:t>- In België worden er elke dag vijf baby’s geboren met een variatie in geslachtskenmerken.</a:t>
            </a:r>
            <a:br>
              <a:rPr lang="nl-NL" baseline="0" dirty="0"/>
            </a:br>
            <a:r>
              <a:rPr lang="nl-NL" baseline="0" dirty="0"/>
              <a:t>- Wereldwijd heeft 1,7% van de bevolking een </a:t>
            </a:r>
            <a:r>
              <a:rPr lang="nl-NL" baseline="0" dirty="0" err="1"/>
              <a:t>intersekse</a:t>
            </a:r>
            <a:r>
              <a:rPr lang="nl-NL" baseline="0" dirty="0"/>
              <a:t> conditie. Dat is evenveel als er mensen zijn met bijvoorbeeld rood haar.</a:t>
            </a:r>
            <a:endParaRPr lang="nl-NL" dirty="0"/>
          </a:p>
          <a:p>
            <a:endParaRPr lang="nl-BE" dirty="0"/>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11</a:t>
            </a:fld>
            <a:endParaRPr lang="nl-BE"/>
          </a:p>
        </p:txBody>
      </p:sp>
    </p:spTree>
    <p:extLst>
      <p:ext uri="{BB962C8B-B14F-4D97-AF65-F5344CB8AC3E}">
        <p14:creationId xmlns:p14="http://schemas.microsoft.com/office/powerpoint/2010/main" val="98286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4CED9BE-5AD3-4ED3-8223-DCB2A3B4086E}" type="datetimeFigureOut">
              <a:rPr lang="nl-NL" smtClean="0"/>
              <a:t>17-12-2024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63A3E6E-223B-4DD7-9C0F-ECC374BE3A94}" type="slidenum">
              <a:rPr lang="nl-NL" smtClean="0"/>
              <a:t>‹nr.›</a:t>
            </a:fld>
            <a:endParaRPr lang="nl-NL"/>
          </a:p>
        </p:txBody>
      </p:sp>
    </p:spTree>
    <p:extLst>
      <p:ext uri="{BB962C8B-B14F-4D97-AF65-F5344CB8AC3E}">
        <p14:creationId xmlns:p14="http://schemas.microsoft.com/office/powerpoint/2010/main" val="30430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4CED9BE-5AD3-4ED3-8223-DCB2A3B4086E}" type="datetimeFigureOut">
              <a:rPr lang="nl-NL" smtClean="0"/>
              <a:t>17-12-2024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63A3E6E-223B-4DD7-9C0F-ECC374BE3A94}" type="slidenum">
              <a:rPr lang="nl-NL" smtClean="0"/>
              <a:t>‹nr.›</a:t>
            </a:fld>
            <a:endParaRPr lang="nl-NL"/>
          </a:p>
        </p:txBody>
      </p:sp>
    </p:spTree>
    <p:extLst>
      <p:ext uri="{BB962C8B-B14F-4D97-AF65-F5344CB8AC3E}">
        <p14:creationId xmlns:p14="http://schemas.microsoft.com/office/powerpoint/2010/main" val="415150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4CED9BE-5AD3-4ED3-8223-DCB2A3B4086E}" type="datetimeFigureOut">
              <a:rPr lang="nl-NL" smtClean="0"/>
              <a:t>17-12-2024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63A3E6E-223B-4DD7-9C0F-ECC374BE3A94}" type="slidenum">
              <a:rPr lang="nl-NL" smtClean="0"/>
              <a:t>‹nr.›</a:t>
            </a:fld>
            <a:endParaRPr lang="nl-NL"/>
          </a:p>
        </p:txBody>
      </p:sp>
    </p:spTree>
    <p:extLst>
      <p:ext uri="{BB962C8B-B14F-4D97-AF65-F5344CB8AC3E}">
        <p14:creationId xmlns:p14="http://schemas.microsoft.com/office/powerpoint/2010/main" val="1847177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1">
    <p:spTree>
      <p:nvGrpSpPr>
        <p:cNvPr id="1" name=""/>
        <p:cNvGrpSpPr/>
        <p:nvPr/>
      </p:nvGrpSpPr>
      <p:grpSpPr>
        <a:xfrm>
          <a:off x="0" y="0"/>
          <a:ext cx="0" cy="0"/>
          <a:chOff x="0" y="0"/>
          <a:chExt cx="0" cy="0"/>
        </a:xfrm>
      </p:grpSpPr>
      <p:sp>
        <p:nvSpPr>
          <p:cNvPr id="6" name="Rechthoek 5"/>
          <p:cNvSpPr/>
          <p:nvPr/>
        </p:nvSpPr>
        <p:spPr>
          <a:xfrm>
            <a:off x="-96253" y="1"/>
            <a:ext cx="12288253" cy="6858000"/>
          </a:xfrm>
          <a:prstGeom prst="rect">
            <a:avLst/>
          </a:prstGeom>
          <a:solidFill>
            <a:srgbClr val="F0E2F6"/>
          </a:solidFill>
          <a:ln>
            <a:solidFill>
              <a:srgbClr val="F0E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hasCustomPrompt="1"/>
          </p:nvPr>
        </p:nvSpPr>
        <p:spPr>
          <a:xfrm>
            <a:off x="838200" y="2766218"/>
            <a:ext cx="10515600" cy="1325563"/>
          </a:xfrm>
        </p:spPr>
        <p:txBody>
          <a:bodyPr/>
          <a:lstStyle>
            <a:lvl1pPr algn="ctr">
              <a:defRPr/>
            </a:lvl1pPr>
          </a:lstStyle>
          <a:p>
            <a:r>
              <a:rPr lang="nl-NL" dirty="0"/>
              <a:t>Tekst</a:t>
            </a:r>
            <a:endParaRPr lang="nl-BE"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9498" y="5904411"/>
            <a:ext cx="706568" cy="701799"/>
          </a:xfrm>
          <a:prstGeom prst="rect">
            <a:avLst/>
          </a:prstGeom>
        </p:spPr>
      </p:pic>
    </p:spTree>
    <p:extLst>
      <p:ext uri="{BB962C8B-B14F-4D97-AF65-F5344CB8AC3E}">
        <p14:creationId xmlns:p14="http://schemas.microsoft.com/office/powerpoint/2010/main" val="42552908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oorblad">
    <p:bg>
      <p:bgPr>
        <a:solidFill>
          <a:srgbClr val="702283"/>
        </a:solidFill>
        <a:effectLst/>
      </p:bgPr>
    </p:bg>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7904" y="2219008"/>
            <a:ext cx="5336191" cy="2766060"/>
          </a:xfrm>
          <a:prstGeom prst="rect">
            <a:avLst/>
          </a:prstGeom>
        </p:spPr>
      </p:pic>
    </p:spTree>
    <p:extLst>
      <p:ext uri="{BB962C8B-B14F-4D97-AF65-F5344CB8AC3E}">
        <p14:creationId xmlns:p14="http://schemas.microsoft.com/office/powerpoint/2010/main" val="3143938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24000" y="1122363"/>
            <a:ext cx="9144000" cy="2387600"/>
          </a:xfrm>
        </p:spPr>
        <p:txBody>
          <a:bodyPr anchor="b"/>
          <a:lstStyle>
            <a:lvl1pPr algn="ctr">
              <a:defRPr sz="6000"/>
            </a:lvl1pPr>
          </a:lstStyle>
          <a:p>
            <a:r>
              <a:rPr lang="nl-NL" dirty="0"/>
              <a:t>Titel</a:t>
            </a:r>
            <a:endParaRPr lang="nl-BE" dirty="0"/>
          </a:p>
        </p:txBody>
      </p:sp>
      <p:sp>
        <p:nvSpPr>
          <p:cNvPr id="3" name="Ondertitel 2"/>
          <p:cNvSpPr>
            <a:spLocks noGrp="1"/>
          </p:cNvSpPr>
          <p:nvPr>
            <p:ph type="subTitle" idx="1" hasCustomPrompt="1"/>
          </p:nvPr>
        </p:nvSpPr>
        <p:spPr>
          <a:xfrm>
            <a:off x="1524000" y="3602038"/>
            <a:ext cx="9144000" cy="1655762"/>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a:t>
            </a:r>
            <a:endParaRPr lang="nl-BE" dirty="0"/>
          </a:p>
        </p:txBody>
      </p:sp>
      <p:pic>
        <p:nvPicPr>
          <p:cNvPr id="7" name="Tijdelijke aanduiding voor inhoud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rot="10800000">
            <a:off x="7654353" y="4674011"/>
            <a:ext cx="7569219" cy="6964409"/>
          </a:xfrm>
          <a:prstGeom prst="rect">
            <a:avLst/>
          </a:prstGeom>
        </p:spPr>
      </p:pic>
      <p:pic>
        <p:nvPicPr>
          <p:cNvPr id="8" name="FF2DEAFA-674E-4D3D-91F3-FB5EE34618E4" descr="96A67C35-52C4-4815-AEA9-560C4E41EECC@frit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2594" y="4674011"/>
            <a:ext cx="3409406" cy="240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205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Gewone 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dirty="0"/>
          </a:p>
        </p:txBody>
      </p:sp>
      <p:sp>
        <p:nvSpPr>
          <p:cNvPr id="3" name="Tijdelijke aanduiding voor inhoud 2"/>
          <p:cNvSpPr>
            <a:spLocks noGrp="1"/>
          </p:cNvSpPr>
          <p:nvPr>
            <p:ph idx="1"/>
          </p:nvPr>
        </p:nvSpPr>
        <p:spPr/>
        <p:txBody>
          <a:bodyPr>
            <a:normAutofit/>
          </a:bodyPr>
          <a:lstStyle>
            <a:lvl1pPr marL="273050" indent="-273050">
              <a:defRPr sz="2200"/>
            </a:lvl1pPr>
            <a:lvl2pPr marL="723900" indent="-266700">
              <a:defRPr sz="2000"/>
            </a:lvl2pPr>
            <a:lvl3pPr marL="1160463" indent="-246063">
              <a:defRPr sz="1800"/>
            </a:lvl3pPr>
            <a:lvl4pPr>
              <a:defRPr sz="1600"/>
            </a:lvl4pPr>
            <a:lvl5pPr>
              <a:defRPr sz="16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7" name="Tijdelijke aanduiding voor inhou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9498" y="5904411"/>
            <a:ext cx="693114" cy="688436"/>
          </a:xfrm>
          <a:prstGeom prst="rect">
            <a:avLst/>
          </a:prstGeom>
        </p:spPr>
      </p:pic>
    </p:spTree>
    <p:extLst>
      <p:ext uri="{BB962C8B-B14F-4D97-AF65-F5344CB8AC3E}">
        <p14:creationId xmlns:p14="http://schemas.microsoft.com/office/powerpoint/2010/main" val="2389615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ussentitel">
    <p:spTree>
      <p:nvGrpSpPr>
        <p:cNvPr id="1" name=""/>
        <p:cNvGrpSpPr/>
        <p:nvPr/>
      </p:nvGrpSpPr>
      <p:grpSpPr>
        <a:xfrm>
          <a:off x="0" y="0"/>
          <a:ext cx="0" cy="0"/>
          <a:chOff x="0" y="0"/>
          <a:chExt cx="0" cy="0"/>
        </a:xfrm>
      </p:grpSpPr>
      <p:sp>
        <p:nvSpPr>
          <p:cNvPr id="13" name="Rechthoek 12"/>
          <p:cNvSpPr/>
          <p:nvPr/>
        </p:nvSpPr>
        <p:spPr>
          <a:xfrm>
            <a:off x="3914775" y="1924050"/>
            <a:ext cx="8277225" cy="4932362"/>
          </a:xfrm>
          <a:prstGeom prst="rect">
            <a:avLst/>
          </a:prstGeom>
          <a:solidFill>
            <a:srgbClr val="702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hasCustomPrompt="1"/>
          </p:nvPr>
        </p:nvSpPr>
        <p:spPr/>
        <p:txBody>
          <a:bodyPr/>
          <a:lstStyle>
            <a:lvl1pPr>
              <a:defRPr/>
            </a:lvl1pPr>
          </a:lstStyle>
          <a:p>
            <a:r>
              <a:rPr lang="nl-NL" dirty="0"/>
              <a:t>Tussentitel</a:t>
            </a:r>
            <a:endParaRPr lang="nl-BE" dirty="0"/>
          </a:p>
        </p:txBody>
      </p:sp>
      <p:sp>
        <p:nvSpPr>
          <p:cNvPr id="3" name="Tijdelijke aanduiding voor inhoud 2"/>
          <p:cNvSpPr>
            <a:spLocks noGrp="1"/>
          </p:cNvSpPr>
          <p:nvPr>
            <p:ph idx="1"/>
          </p:nvPr>
        </p:nvSpPr>
        <p:spPr>
          <a:xfrm>
            <a:off x="838200" y="1825625"/>
            <a:ext cx="2988040" cy="4351338"/>
          </a:xfrm>
        </p:spPr>
        <p:txBody>
          <a:bodyPr>
            <a:normAutofit/>
          </a:bodyPr>
          <a:lstStyle>
            <a:lvl1pPr>
              <a:defRPr sz="2200"/>
            </a:lvl1pPr>
            <a:lvl2pPr>
              <a:defRPr sz="2000"/>
            </a:lvl2pPr>
            <a:lvl3pPr>
              <a:defRPr sz="1800"/>
            </a:lvl3pPr>
            <a:lvl4pPr>
              <a:defRPr sz="1600"/>
            </a:lvl4pPr>
            <a:lvl5pPr>
              <a:defRPr sz="1600"/>
            </a:lvl5pPr>
          </a:lstStyle>
          <a:p>
            <a:pPr lvl="0"/>
            <a:r>
              <a:rPr lang="nl-NL"/>
              <a:t>Tekststijl van het model bewerken</a:t>
            </a:r>
          </a:p>
          <a:p>
            <a:pPr lvl="1"/>
            <a:r>
              <a:rPr lang="nl-NL"/>
              <a:t>Tweede niveau</a:t>
            </a:r>
          </a:p>
        </p:txBody>
      </p:sp>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9498" y="5904411"/>
            <a:ext cx="706568" cy="701799"/>
          </a:xfrm>
          <a:prstGeom prst="rect">
            <a:avLst/>
          </a:prstGeom>
        </p:spPr>
      </p:pic>
      <p:sp>
        <p:nvSpPr>
          <p:cNvPr id="12" name="Tijdelijke aanduiding voor afbeelding 11"/>
          <p:cNvSpPr>
            <a:spLocks noGrp="1"/>
          </p:cNvSpPr>
          <p:nvPr>
            <p:ph type="pic" sz="quarter" idx="13"/>
          </p:nvPr>
        </p:nvSpPr>
        <p:spPr>
          <a:xfrm>
            <a:off x="3914775" y="1825625"/>
            <a:ext cx="8277225" cy="5032375"/>
          </a:xfrm>
        </p:spPr>
        <p:txBody>
          <a:bodyPr/>
          <a:lstStyle/>
          <a:p>
            <a:r>
              <a:rPr lang="nl-NL"/>
              <a:t>Klik op het pictogram als u een afbeelding wilt toevoegen</a:t>
            </a:r>
            <a:endParaRPr lang="nl-BE"/>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826241" y="1232858"/>
            <a:ext cx="12421960" cy="12421960"/>
          </a:xfrm>
          <a:prstGeom prst="rect">
            <a:avLst/>
          </a:prstGeom>
        </p:spPr>
      </p:pic>
    </p:spTree>
    <p:extLst>
      <p:ext uri="{BB962C8B-B14F-4D97-AF65-F5344CB8AC3E}">
        <p14:creationId xmlns:p14="http://schemas.microsoft.com/office/powerpoint/2010/main" val="3934213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ussentitel 2">
    <p:spTree>
      <p:nvGrpSpPr>
        <p:cNvPr id="1" name=""/>
        <p:cNvGrpSpPr/>
        <p:nvPr/>
      </p:nvGrpSpPr>
      <p:grpSpPr>
        <a:xfrm>
          <a:off x="0" y="0"/>
          <a:ext cx="0" cy="0"/>
          <a:chOff x="0" y="0"/>
          <a:chExt cx="0" cy="0"/>
        </a:xfrm>
      </p:grpSpPr>
      <p:sp>
        <p:nvSpPr>
          <p:cNvPr id="6" name="Rechthoek 5"/>
          <p:cNvSpPr/>
          <p:nvPr/>
        </p:nvSpPr>
        <p:spPr>
          <a:xfrm>
            <a:off x="0" y="0"/>
            <a:ext cx="6096000" cy="6858000"/>
          </a:xfrm>
          <a:prstGeom prst="rect">
            <a:avLst/>
          </a:prstGeom>
          <a:solidFill>
            <a:srgbClr val="B473D2"/>
          </a:solidFill>
          <a:ln>
            <a:solidFill>
              <a:srgbClr val="F0E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hasCustomPrompt="1"/>
          </p:nvPr>
        </p:nvSpPr>
        <p:spPr>
          <a:xfrm>
            <a:off x="751195" y="2515394"/>
            <a:ext cx="4593609" cy="1325563"/>
          </a:xfrm>
        </p:spPr>
        <p:txBody>
          <a:bodyPr>
            <a:normAutofit/>
          </a:bodyPr>
          <a:lstStyle>
            <a:lvl1pPr>
              <a:defRPr sz="3600">
                <a:solidFill>
                  <a:schemeClr val="bg1"/>
                </a:solidFill>
              </a:defRPr>
            </a:lvl1pPr>
          </a:lstStyle>
          <a:p>
            <a:r>
              <a:rPr lang="nl-NL" dirty="0"/>
              <a:t>Tussentitel</a:t>
            </a:r>
            <a:endParaRPr lang="nl-BE" dirty="0"/>
          </a:p>
        </p:txBody>
      </p:sp>
      <p:sp>
        <p:nvSpPr>
          <p:cNvPr id="3" name="Tijdelijke aanduiding voor datum 2"/>
          <p:cNvSpPr>
            <a:spLocks noGrp="1"/>
          </p:cNvSpPr>
          <p:nvPr>
            <p:ph type="dt" sz="half" idx="10"/>
          </p:nvPr>
        </p:nvSpPr>
        <p:spPr/>
        <p:txBody>
          <a:bodyPr/>
          <a:lstStyle/>
          <a:p>
            <a:fld id="{D846F5A0-BBD1-4775-9A59-BD4872DABF5E}" type="datetimeFigureOut">
              <a:rPr lang="nl-BE" smtClean="0"/>
              <a:t>17/12/2024</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58A0076E-1160-4871-8228-C79A36489955}" type="slidenum">
              <a:rPr lang="nl-BE" smtClean="0"/>
              <a:t>‹nr.›</a:t>
            </a:fld>
            <a:endParaRPr lang="nl-BE"/>
          </a:p>
        </p:txBody>
      </p:sp>
      <p:pic>
        <p:nvPicPr>
          <p:cNvPr id="7" name="Tijdelijke aanduiding voor inhou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9498" y="5904411"/>
            <a:ext cx="693114" cy="688436"/>
          </a:xfrm>
          <a:prstGeom prst="rect">
            <a:avLst/>
          </a:prstGeom>
        </p:spPr>
      </p:pic>
      <p:sp>
        <p:nvSpPr>
          <p:cNvPr id="9" name="Tijdelijke aanduiding voor tekst 8"/>
          <p:cNvSpPr>
            <a:spLocks noGrp="1"/>
          </p:cNvSpPr>
          <p:nvPr>
            <p:ph type="body" sz="quarter" idx="13"/>
          </p:nvPr>
        </p:nvSpPr>
        <p:spPr>
          <a:xfrm>
            <a:off x="6497493" y="1555844"/>
            <a:ext cx="5008562" cy="4212042"/>
          </a:xfrm>
        </p:spPr>
        <p:txBody>
          <a:bodyPr/>
          <a:lstStyle>
            <a:lvl1pPr marL="273050" indent="-273050">
              <a:defRPr/>
            </a:lvl1pPr>
            <a:lvl2pPr marL="723900" indent="-266700">
              <a:defRPr/>
            </a:lvl2pPr>
            <a:lvl3pPr marL="1160463" indent="-246063">
              <a:tabLst>
                <a:tab pos="1160463" algn="l"/>
              </a:tabLst>
              <a:defRPr/>
            </a:lvl3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454971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1">
    <p:spTree>
      <p:nvGrpSpPr>
        <p:cNvPr id="1" name=""/>
        <p:cNvGrpSpPr/>
        <p:nvPr/>
      </p:nvGrpSpPr>
      <p:grpSpPr>
        <a:xfrm>
          <a:off x="0" y="0"/>
          <a:ext cx="0" cy="0"/>
          <a:chOff x="0" y="0"/>
          <a:chExt cx="0" cy="0"/>
        </a:xfrm>
      </p:grpSpPr>
      <p:sp>
        <p:nvSpPr>
          <p:cNvPr id="6" name="Rechthoek 5"/>
          <p:cNvSpPr/>
          <p:nvPr/>
        </p:nvSpPr>
        <p:spPr>
          <a:xfrm>
            <a:off x="-96253" y="1"/>
            <a:ext cx="12288253" cy="6858000"/>
          </a:xfrm>
          <a:prstGeom prst="rect">
            <a:avLst/>
          </a:prstGeom>
          <a:solidFill>
            <a:srgbClr val="F0E2F6"/>
          </a:solidFill>
          <a:ln>
            <a:solidFill>
              <a:srgbClr val="F0E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hasCustomPrompt="1"/>
          </p:nvPr>
        </p:nvSpPr>
        <p:spPr>
          <a:xfrm>
            <a:off x="838200" y="2766218"/>
            <a:ext cx="10515600" cy="1325563"/>
          </a:xfrm>
        </p:spPr>
        <p:txBody>
          <a:bodyPr/>
          <a:lstStyle>
            <a:lvl1pPr algn="ctr">
              <a:defRPr/>
            </a:lvl1pPr>
          </a:lstStyle>
          <a:p>
            <a:r>
              <a:rPr lang="nl-NL" dirty="0"/>
              <a:t>Tekst</a:t>
            </a:r>
            <a:endParaRPr lang="nl-BE"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9498" y="5904411"/>
            <a:ext cx="706568" cy="701799"/>
          </a:xfrm>
          <a:prstGeom prst="rect">
            <a:avLst/>
          </a:prstGeom>
        </p:spPr>
      </p:pic>
    </p:spTree>
    <p:extLst>
      <p:ext uri="{BB962C8B-B14F-4D97-AF65-F5344CB8AC3E}">
        <p14:creationId xmlns:p14="http://schemas.microsoft.com/office/powerpoint/2010/main" val="12190595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2">
    <p:bg>
      <p:bgPr>
        <a:solidFill>
          <a:srgbClr val="B473D2"/>
        </a:solidFill>
        <a:effectLst/>
      </p:bgPr>
    </p:bg>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9498" y="5904411"/>
            <a:ext cx="706568" cy="701799"/>
          </a:xfrm>
          <a:prstGeom prst="rect">
            <a:avLst/>
          </a:prstGeom>
        </p:spPr>
      </p:pic>
      <p:sp>
        <p:nvSpPr>
          <p:cNvPr id="2" name="Titel 1"/>
          <p:cNvSpPr>
            <a:spLocks noGrp="1"/>
          </p:cNvSpPr>
          <p:nvPr>
            <p:ph type="title" hasCustomPrompt="1"/>
          </p:nvPr>
        </p:nvSpPr>
        <p:spPr>
          <a:xfrm>
            <a:off x="838200" y="2766218"/>
            <a:ext cx="10515600" cy="1325563"/>
          </a:xfrm>
        </p:spPr>
        <p:txBody>
          <a:bodyPr/>
          <a:lstStyle>
            <a:lvl1pPr algn="ctr">
              <a:defRPr>
                <a:solidFill>
                  <a:schemeClr val="bg1"/>
                </a:solidFill>
              </a:defRPr>
            </a:lvl1pPr>
          </a:lstStyle>
          <a:p>
            <a:r>
              <a:rPr lang="nl-NL" dirty="0"/>
              <a:t>Tekst</a:t>
            </a:r>
            <a:endParaRPr lang="nl-BE" dirty="0"/>
          </a:p>
        </p:txBody>
      </p:sp>
    </p:spTree>
    <p:extLst>
      <p:ext uri="{BB962C8B-B14F-4D97-AF65-F5344CB8AC3E}">
        <p14:creationId xmlns:p14="http://schemas.microsoft.com/office/powerpoint/2010/main" val="15660582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4CED9BE-5AD3-4ED3-8223-DCB2A3B4086E}" type="datetimeFigureOut">
              <a:rPr lang="nl-NL" smtClean="0"/>
              <a:t>17-12-2024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63A3E6E-223B-4DD7-9C0F-ECC374BE3A94}" type="slidenum">
              <a:rPr lang="nl-NL" smtClean="0"/>
              <a:t>‹nr.›</a:t>
            </a:fld>
            <a:endParaRPr lang="nl-NL"/>
          </a:p>
        </p:txBody>
      </p:sp>
    </p:spTree>
    <p:extLst>
      <p:ext uri="{BB962C8B-B14F-4D97-AF65-F5344CB8AC3E}">
        <p14:creationId xmlns:p14="http://schemas.microsoft.com/office/powerpoint/2010/main" val="2940484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6" name="Rechthoek 5"/>
          <p:cNvSpPr/>
          <p:nvPr/>
        </p:nvSpPr>
        <p:spPr>
          <a:xfrm>
            <a:off x="0" y="-1"/>
            <a:ext cx="12192000" cy="6858000"/>
          </a:xfrm>
          <a:prstGeom prst="rect">
            <a:avLst/>
          </a:prstGeom>
          <a:solidFill>
            <a:srgbClr val="702283"/>
          </a:solidFill>
          <a:ln>
            <a:solidFill>
              <a:srgbClr val="702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hasCustomPrompt="1"/>
          </p:nvPr>
        </p:nvSpPr>
        <p:spPr>
          <a:xfrm>
            <a:off x="838200" y="2766218"/>
            <a:ext cx="10515600" cy="1325563"/>
          </a:xfrm>
        </p:spPr>
        <p:txBody>
          <a:bodyPr/>
          <a:lstStyle>
            <a:lvl1pPr algn="ctr">
              <a:defRPr>
                <a:solidFill>
                  <a:schemeClr val="bg1"/>
                </a:solidFill>
              </a:defRPr>
            </a:lvl1pPr>
          </a:lstStyle>
          <a:p>
            <a:r>
              <a:rPr lang="nl-NL" dirty="0"/>
              <a:t>Tekst</a:t>
            </a:r>
            <a:endParaRPr lang="nl-BE"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9498" y="5904411"/>
            <a:ext cx="706568" cy="701799"/>
          </a:xfrm>
          <a:prstGeom prst="rect">
            <a:avLst/>
          </a:prstGeom>
        </p:spPr>
      </p:pic>
    </p:spTree>
    <p:extLst>
      <p:ext uri="{BB962C8B-B14F-4D97-AF65-F5344CB8AC3E}">
        <p14:creationId xmlns:p14="http://schemas.microsoft.com/office/powerpoint/2010/main" val="3954178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entime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err="1"/>
              <a:t>Mentimeter</a:t>
            </a:r>
            <a:endParaRPr lang="nl-BE" dirty="0"/>
          </a:p>
        </p:txBody>
      </p:sp>
      <p:sp>
        <p:nvSpPr>
          <p:cNvPr id="3" name="Tijdelijke aanduiding voor inhoud 2"/>
          <p:cNvSpPr>
            <a:spLocks noGrp="1"/>
          </p:cNvSpPr>
          <p:nvPr>
            <p:ph idx="1"/>
          </p:nvPr>
        </p:nvSpPr>
        <p:spPr>
          <a:xfrm>
            <a:off x="838200" y="2628899"/>
            <a:ext cx="10515600" cy="3548063"/>
          </a:xfrm>
        </p:spPr>
        <p:txBody>
          <a:bodyPr>
            <a:normAutofit/>
          </a:bodyPr>
          <a:lstStyle>
            <a:lvl1pPr>
              <a:defRPr sz="2200"/>
            </a:lvl1pPr>
            <a:lvl2pPr>
              <a:defRPr sz="2000"/>
            </a:lvl2pPr>
            <a:lvl3pPr>
              <a:defRPr sz="1800"/>
            </a:lvl3pPr>
            <a:lvl4pPr>
              <a:defRPr sz="1600"/>
            </a:lvl4pPr>
            <a:lvl5pPr>
              <a:defRPr sz="16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7" name="Tijdelijke aanduiding voor inhou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9498" y="5904411"/>
            <a:ext cx="693114" cy="688436"/>
          </a:xfrm>
          <a:prstGeom prst="rect">
            <a:avLst/>
          </a:prstGeom>
        </p:spPr>
      </p:pic>
      <p:pic>
        <p:nvPicPr>
          <p:cNvPr id="8" name="Picture 2" descr="https://www.doedactiek.nl/wp-content/uploads/2016/10/Mentimeter_New_Logo_2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4164" y="4552666"/>
            <a:ext cx="2305334" cy="2305334"/>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838200" y="1690688"/>
            <a:ext cx="4525369" cy="769441"/>
          </a:xfrm>
          <a:prstGeom prst="rect">
            <a:avLst/>
          </a:prstGeom>
          <a:solidFill>
            <a:srgbClr val="F0E2F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200" b="0" i="0" u="none" strike="noStrike" kern="1200" cap="none" spc="0" normalizeH="0" baseline="0" noProof="0" dirty="0">
                <a:ln>
                  <a:noFill/>
                </a:ln>
                <a:solidFill>
                  <a:prstClr val="black"/>
                </a:solidFill>
                <a:effectLst/>
                <a:uLnTx/>
                <a:uFillTx/>
                <a:latin typeface="Karmilla"/>
                <a:ea typeface="+mn-ea"/>
                <a:cs typeface="+mn-cs"/>
              </a:rPr>
              <a:t>Ga naar </a:t>
            </a:r>
            <a:r>
              <a:rPr kumimoji="0" lang="nl-BE" sz="2200" b="0" i="0" u="none" strike="noStrike" kern="1200" cap="none" spc="0" normalizeH="0" baseline="0" noProof="0" dirty="0">
                <a:ln>
                  <a:noFill/>
                </a:ln>
                <a:solidFill>
                  <a:prstClr val="black"/>
                </a:solidFill>
                <a:effectLst/>
                <a:uLnTx/>
                <a:uFillTx/>
                <a:latin typeface="Karmilla"/>
                <a:ea typeface="+mn-ea"/>
                <a:cs typeface="+mn-cs"/>
                <a:sym typeface="Wingdings" panose="05000000000000000000" pitchFamily="2" charset="2"/>
              </a:rPr>
              <a:t> </a:t>
            </a:r>
            <a:r>
              <a:rPr kumimoji="0" lang="nl-BE" sz="2200" b="1" i="0" u="none" strike="noStrike" kern="1200" cap="none" spc="0" normalizeH="0" baseline="0" noProof="0" dirty="0">
                <a:ln>
                  <a:noFill/>
                </a:ln>
                <a:solidFill>
                  <a:prstClr val="black"/>
                </a:solidFill>
                <a:effectLst/>
                <a:uLnTx/>
                <a:uFillTx/>
                <a:latin typeface="Karmilla"/>
                <a:ea typeface="+mn-ea"/>
                <a:cs typeface="+mn-cs"/>
              </a:rPr>
              <a:t>www.menti.com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200" b="0" i="0" u="none" strike="noStrike" kern="1200" cap="none" spc="0" normalizeH="0" baseline="0" noProof="0" dirty="0">
                <a:ln>
                  <a:noFill/>
                </a:ln>
                <a:solidFill>
                  <a:prstClr val="black"/>
                </a:solidFill>
                <a:effectLst/>
                <a:uLnTx/>
                <a:uFillTx/>
                <a:latin typeface="Karmilla"/>
                <a:ea typeface="+mn-ea"/>
                <a:cs typeface="+mn-cs"/>
              </a:rPr>
              <a:t>Code      </a:t>
            </a:r>
            <a:r>
              <a:rPr kumimoji="0" lang="nl-BE" sz="2200" b="0" i="0" u="none" strike="noStrike" kern="1200" cap="none" spc="0" normalizeH="0" baseline="0" noProof="0" dirty="0">
                <a:ln>
                  <a:noFill/>
                </a:ln>
                <a:solidFill>
                  <a:prstClr val="black"/>
                </a:solidFill>
                <a:effectLst/>
                <a:uLnTx/>
                <a:uFillTx/>
                <a:latin typeface="Karmilla"/>
                <a:ea typeface="+mn-ea"/>
                <a:cs typeface="+mn-cs"/>
                <a:sym typeface="Wingdings" panose="05000000000000000000" pitchFamily="2" charset="2"/>
              </a:rPr>
              <a:t> </a:t>
            </a:r>
            <a:endParaRPr kumimoji="0" lang="nl-BE" sz="2200" b="0" i="0" u="none" strike="noStrike" kern="1200" cap="none" spc="0" normalizeH="0" baseline="0" noProof="0" dirty="0">
              <a:ln>
                <a:noFill/>
              </a:ln>
              <a:solidFill>
                <a:prstClr val="black"/>
              </a:solidFill>
              <a:effectLst/>
              <a:uLnTx/>
              <a:uFillTx/>
              <a:latin typeface="Karmilla" pitchFamily="2" charset="0"/>
              <a:ea typeface="Karmilla" pitchFamily="2" charset="0"/>
              <a:cs typeface="+mn-cs"/>
            </a:endParaRPr>
          </a:p>
        </p:txBody>
      </p:sp>
      <p:sp>
        <p:nvSpPr>
          <p:cNvPr id="11" name="Tijdelijke aanduiding voor tekst 10"/>
          <p:cNvSpPr>
            <a:spLocks noGrp="1"/>
          </p:cNvSpPr>
          <p:nvPr>
            <p:ph type="body" sz="quarter" idx="13" hasCustomPrompt="1"/>
          </p:nvPr>
        </p:nvSpPr>
        <p:spPr>
          <a:xfrm>
            <a:off x="2209800" y="2075408"/>
            <a:ext cx="3153769" cy="367506"/>
          </a:xfrm>
        </p:spPr>
        <p:txBody>
          <a:bodyPr/>
          <a:lstStyle>
            <a:lvl1pPr marL="0" indent="0">
              <a:buNone/>
              <a:defRPr b="1">
                <a:latin typeface="Karmilla" pitchFamily="2" charset="0"/>
                <a:ea typeface="Karmilla" pitchFamily="2" charset="0"/>
              </a:defRPr>
            </a:lvl1pPr>
          </a:lstStyle>
          <a:p>
            <a:pPr lvl="0"/>
            <a:r>
              <a:rPr lang="nl-BE" b="1" dirty="0">
                <a:latin typeface="Karmilla" pitchFamily="2" charset="0"/>
                <a:ea typeface="Karmilla" pitchFamily="2" charset="0"/>
              </a:rPr>
              <a:t>XXXX </a:t>
            </a:r>
            <a:r>
              <a:rPr lang="nl-BE" b="1" dirty="0" err="1">
                <a:latin typeface="Karmilla" pitchFamily="2" charset="0"/>
                <a:ea typeface="Karmilla" pitchFamily="2" charset="0"/>
              </a:rPr>
              <a:t>XXXX</a:t>
            </a:r>
            <a:endParaRPr lang="nl-BE" dirty="0"/>
          </a:p>
        </p:txBody>
      </p:sp>
    </p:spTree>
    <p:extLst>
      <p:ext uri="{BB962C8B-B14F-4D97-AF65-F5344CB8AC3E}">
        <p14:creationId xmlns:p14="http://schemas.microsoft.com/office/powerpoint/2010/main" val="1208085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ergelijking 1">
    <p:spTree>
      <p:nvGrpSpPr>
        <p:cNvPr id="1" name=""/>
        <p:cNvGrpSpPr/>
        <p:nvPr/>
      </p:nvGrpSpPr>
      <p:grpSpPr>
        <a:xfrm>
          <a:off x="0" y="0"/>
          <a:ext cx="0" cy="0"/>
          <a:chOff x="0" y="0"/>
          <a:chExt cx="0" cy="0"/>
        </a:xfrm>
      </p:grpSpPr>
      <p:sp>
        <p:nvSpPr>
          <p:cNvPr id="10" name="Rechthoek 9"/>
          <p:cNvSpPr/>
          <p:nvPr/>
        </p:nvSpPr>
        <p:spPr>
          <a:xfrm>
            <a:off x="6096000" y="1"/>
            <a:ext cx="6096000" cy="6858000"/>
          </a:xfrm>
          <a:prstGeom prst="rect">
            <a:avLst/>
          </a:prstGeom>
          <a:solidFill>
            <a:srgbClr val="F0E2F6"/>
          </a:solidFill>
          <a:ln>
            <a:solidFill>
              <a:srgbClr val="F0E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hasCustomPrompt="1"/>
          </p:nvPr>
        </p:nvSpPr>
        <p:spPr>
          <a:xfrm>
            <a:off x="838200" y="365125"/>
            <a:ext cx="5181600" cy="1325563"/>
          </a:xfrm>
        </p:spPr>
        <p:txBody>
          <a:bodyPr/>
          <a:lstStyle>
            <a:lvl1pPr>
              <a:defRPr/>
            </a:lvl1pPr>
          </a:lstStyle>
          <a:p>
            <a:r>
              <a:rPr lang="nl-NL" dirty="0"/>
              <a:t>Titel</a:t>
            </a:r>
            <a:endParaRPr lang="nl-BE" dirty="0"/>
          </a:p>
        </p:txBody>
      </p:sp>
      <p:sp>
        <p:nvSpPr>
          <p:cNvPr id="3" name="Tijdelijke aanduiding voor inhoud 2"/>
          <p:cNvSpPr>
            <a:spLocks noGrp="1"/>
          </p:cNvSpPr>
          <p:nvPr>
            <p:ph sz="half" idx="1"/>
          </p:nvPr>
        </p:nvSpPr>
        <p:spPr>
          <a:xfrm>
            <a:off x="838200" y="1825625"/>
            <a:ext cx="5181600" cy="4351338"/>
          </a:xfrm>
        </p:spPr>
        <p:txBody>
          <a:bodyPr/>
          <a:lstStyle>
            <a:lvl1pPr marL="273050" indent="-273050">
              <a:defRPr/>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inhoud 3"/>
          <p:cNvSpPr>
            <a:spLocks noGrp="1"/>
          </p:cNvSpPr>
          <p:nvPr>
            <p:ph sz="half" idx="2"/>
          </p:nvPr>
        </p:nvSpPr>
        <p:spPr>
          <a:xfrm>
            <a:off x="6391274" y="1825625"/>
            <a:ext cx="4962526" cy="4351338"/>
          </a:xfrm>
        </p:spPr>
        <p:txBody>
          <a:bodyPr/>
          <a:lstStyle>
            <a:lvl1pPr marL="273050" indent="-273050">
              <a:defRPr/>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9" name="Tijdelijke aanduiding voor inhou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9498" y="5904411"/>
            <a:ext cx="693114" cy="688436"/>
          </a:xfrm>
          <a:prstGeom prst="rect">
            <a:avLst/>
          </a:prstGeom>
        </p:spPr>
      </p:pic>
    </p:spTree>
    <p:extLst>
      <p:ext uri="{BB962C8B-B14F-4D97-AF65-F5344CB8AC3E}">
        <p14:creationId xmlns:p14="http://schemas.microsoft.com/office/powerpoint/2010/main" val="1901076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Vergelijking 2">
    <p:spTree>
      <p:nvGrpSpPr>
        <p:cNvPr id="1" name=""/>
        <p:cNvGrpSpPr/>
        <p:nvPr/>
      </p:nvGrpSpPr>
      <p:grpSpPr>
        <a:xfrm>
          <a:off x="0" y="0"/>
          <a:ext cx="0" cy="0"/>
          <a:chOff x="0" y="0"/>
          <a:chExt cx="0" cy="0"/>
        </a:xfrm>
      </p:grpSpPr>
      <p:sp>
        <p:nvSpPr>
          <p:cNvPr id="11" name="Rechthoek 10"/>
          <p:cNvSpPr/>
          <p:nvPr/>
        </p:nvSpPr>
        <p:spPr>
          <a:xfrm>
            <a:off x="-247876" y="-537482"/>
            <a:ext cx="6410550" cy="76581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hasCustomPrompt="1"/>
          </p:nvPr>
        </p:nvSpPr>
        <p:spPr>
          <a:xfrm>
            <a:off x="838200" y="365125"/>
            <a:ext cx="5181600" cy="1325563"/>
          </a:xfrm>
        </p:spPr>
        <p:txBody>
          <a:bodyPr/>
          <a:lstStyle>
            <a:lvl1pPr>
              <a:defRPr/>
            </a:lvl1pPr>
          </a:lstStyle>
          <a:p>
            <a:r>
              <a:rPr lang="nl-NL" dirty="0"/>
              <a:t>Titel</a:t>
            </a:r>
            <a:endParaRPr lang="nl-BE" dirty="0"/>
          </a:p>
        </p:txBody>
      </p:sp>
      <p:sp>
        <p:nvSpPr>
          <p:cNvPr id="3" name="Tijdelijke aanduiding voor inhoud 2"/>
          <p:cNvSpPr>
            <a:spLocks noGrp="1"/>
          </p:cNvSpPr>
          <p:nvPr>
            <p:ph sz="half" idx="1"/>
          </p:nvPr>
        </p:nvSpPr>
        <p:spPr>
          <a:xfrm>
            <a:off x="838200" y="1825625"/>
            <a:ext cx="5181600" cy="4351338"/>
          </a:xfrm>
        </p:spPr>
        <p:txBody>
          <a:bodyPr/>
          <a:lstStyle>
            <a:lvl1pPr marL="273050" indent="-273050">
              <a:defRPr/>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inhoud 3"/>
          <p:cNvSpPr>
            <a:spLocks noGrp="1"/>
          </p:cNvSpPr>
          <p:nvPr>
            <p:ph sz="half" idx="2"/>
          </p:nvPr>
        </p:nvSpPr>
        <p:spPr>
          <a:xfrm>
            <a:off x="6391274" y="1825625"/>
            <a:ext cx="4962526" cy="4351338"/>
          </a:xfrm>
        </p:spPr>
        <p:txBody>
          <a:bodyPr/>
          <a:lstStyle>
            <a:lvl1pPr marL="273050" indent="-273050">
              <a:defRPr/>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9" name="Tijdelijke aanduiding voor inhou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9498" y="5904411"/>
            <a:ext cx="693114" cy="688436"/>
          </a:xfrm>
          <a:prstGeom prst="rect">
            <a:avLst/>
          </a:prstGeom>
        </p:spPr>
      </p:pic>
    </p:spTree>
    <p:extLst>
      <p:ext uri="{BB962C8B-B14F-4D97-AF65-F5344CB8AC3E}">
        <p14:creationId xmlns:p14="http://schemas.microsoft.com/office/powerpoint/2010/main" val="3622068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jdlij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Tijdlijn</a:t>
            </a:r>
            <a:endParaRPr lang="nl-BE" dirty="0"/>
          </a:p>
        </p:txBody>
      </p:sp>
      <p:sp>
        <p:nvSpPr>
          <p:cNvPr id="3" name="Tijdelijke aanduiding voor inhoud 2"/>
          <p:cNvSpPr>
            <a:spLocks noGrp="1"/>
          </p:cNvSpPr>
          <p:nvPr>
            <p:ph idx="1"/>
          </p:nvPr>
        </p:nvSpPr>
        <p:spPr>
          <a:xfrm>
            <a:off x="838200" y="2538101"/>
            <a:ext cx="10515600" cy="3638862"/>
          </a:xfrm>
        </p:spPr>
        <p:txBody>
          <a:bodyPr>
            <a:normAutofit/>
          </a:bodyPr>
          <a:lstStyle>
            <a:lvl1pPr>
              <a:defRPr sz="2200"/>
            </a:lvl1pPr>
            <a:lvl2pPr>
              <a:defRPr sz="2000"/>
            </a:lvl2pPr>
            <a:lvl3pPr>
              <a:defRPr sz="1800"/>
            </a:lvl3pPr>
            <a:lvl4pPr>
              <a:defRPr sz="1600"/>
            </a:lvl4pPr>
            <a:lvl5pPr>
              <a:defRPr sz="16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7" name="Tijdelijke aanduiding voor inhou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9498" y="5904411"/>
            <a:ext cx="693114" cy="688436"/>
          </a:xfrm>
          <a:prstGeom prst="rect">
            <a:avLst/>
          </a:prstGeom>
        </p:spPr>
      </p:pic>
      <p:graphicFrame>
        <p:nvGraphicFramePr>
          <p:cNvPr id="8" name="Tijdelijke aanduiding voor inhoud 2"/>
          <p:cNvGraphicFramePr>
            <a:graphicFrameLocks/>
          </p:cNvGraphicFramePr>
          <p:nvPr>
            <p:extLst>
              <p:ext uri="{D42A27DB-BD31-4B8C-83A1-F6EECF244321}">
                <p14:modId xmlns:p14="http://schemas.microsoft.com/office/powerpoint/2010/main" val="3827224470"/>
              </p:ext>
            </p:extLst>
          </p:nvPr>
        </p:nvGraphicFramePr>
        <p:xfrm>
          <a:off x="838200" y="-180642"/>
          <a:ext cx="10187763" cy="448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jdelijke aanduiding voor tekst 13"/>
          <p:cNvSpPr>
            <a:spLocks noGrp="1"/>
          </p:cNvSpPr>
          <p:nvPr>
            <p:ph type="body" sz="quarter" idx="10"/>
          </p:nvPr>
        </p:nvSpPr>
        <p:spPr>
          <a:xfrm>
            <a:off x="999175" y="1885618"/>
            <a:ext cx="9734343" cy="350837"/>
          </a:xfrm>
        </p:spPr>
        <p:txBody>
          <a:bodyPr>
            <a:noAutofit/>
          </a:bodyPr>
          <a:lstStyle>
            <a:lvl1pPr marL="0" indent="0">
              <a:buNone/>
              <a:defRPr sz="1800" b="1">
                <a:solidFill>
                  <a:schemeClr val="bg1"/>
                </a:solidFill>
              </a:defRPr>
            </a:lvl1pPr>
          </a:lstStyle>
          <a:p>
            <a:pPr lvl="0"/>
            <a:r>
              <a:rPr lang="nl-NL" b="1"/>
              <a:t>Tekststijl van het model bewerken</a:t>
            </a:r>
          </a:p>
        </p:txBody>
      </p:sp>
    </p:spTree>
    <p:extLst>
      <p:ext uri="{BB962C8B-B14F-4D97-AF65-F5344CB8AC3E}">
        <p14:creationId xmlns:p14="http://schemas.microsoft.com/office/powerpoint/2010/main" val="1342921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uze">
    <p:bg>
      <p:bgPr>
        <a:solidFill>
          <a:srgbClr val="702283"/>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lgn="ctr">
              <a:defRPr>
                <a:solidFill>
                  <a:schemeClr val="bg1"/>
                </a:solidFill>
              </a:defRPr>
            </a:lvl1pPr>
          </a:lstStyle>
          <a:p>
            <a:r>
              <a:rPr lang="nl-NL" dirty="0"/>
              <a:t>Pauze</a:t>
            </a:r>
            <a:endParaRPr lang="nl-BE"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9498" y="5904411"/>
            <a:ext cx="706568" cy="701799"/>
          </a:xfrm>
          <a:prstGeom prst="rect">
            <a:avLst/>
          </a:prstGeom>
        </p:spPr>
      </p:pic>
      <p:sp>
        <p:nvSpPr>
          <p:cNvPr id="8" name="Tijdelijke aanduiding voor afbeelding 7"/>
          <p:cNvSpPr>
            <a:spLocks noGrp="1"/>
          </p:cNvSpPr>
          <p:nvPr>
            <p:ph type="pic" sz="quarter" idx="10"/>
          </p:nvPr>
        </p:nvSpPr>
        <p:spPr>
          <a:xfrm>
            <a:off x="3731689" y="2231151"/>
            <a:ext cx="4728621" cy="2930510"/>
          </a:xfrm>
        </p:spPr>
        <p:txBody>
          <a:bodyPr/>
          <a:lstStyle/>
          <a:p>
            <a:r>
              <a:rPr lang="nl-NL"/>
              <a:t>Klik op het pictogram als u een afbeelding wilt toevoegen</a:t>
            </a:r>
            <a:endParaRPr lang="nl-BE"/>
          </a:p>
        </p:txBody>
      </p:sp>
    </p:spTree>
    <p:extLst>
      <p:ext uri="{BB962C8B-B14F-4D97-AF65-F5344CB8AC3E}">
        <p14:creationId xmlns:p14="http://schemas.microsoft.com/office/powerpoint/2010/main" val="3195807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indblad">
    <p:bg>
      <p:bgPr>
        <a:solidFill>
          <a:srgbClr val="B473D2"/>
        </a:solid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7904" y="2219008"/>
            <a:ext cx="5336191" cy="2766060"/>
          </a:xfrm>
          <a:prstGeom prst="rect">
            <a:avLst/>
          </a:prstGeom>
        </p:spPr>
      </p:pic>
    </p:spTree>
    <p:extLst>
      <p:ext uri="{BB962C8B-B14F-4D97-AF65-F5344CB8AC3E}">
        <p14:creationId xmlns:p14="http://schemas.microsoft.com/office/powerpoint/2010/main" val="371400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04CED9BE-5AD3-4ED3-8223-DCB2A3B4086E}" type="datetimeFigureOut">
              <a:rPr lang="nl-NL" smtClean="0"/>
              <a:t>17-12-2024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63A3E6E-223B-4DD7-9C0F-ECC374BE3A94}" type="slidenum">
              <a:rPr lang="nl-NL" smtClean="0"/>
              <a:t>‹nr.›</a:t>
            </a:fld>
            <a:endParaRPr lang="nl-NL"/>
          </a:p>
        </p:txBody>
      </p:sp>
    </p:spTree>
    <p:extLst>
      <p:ext uri="{BB962C8B-B14F-4D97-AF65-F5344CB8AC3E}">
        <p14:creationId xmlns:p14="http://schemas.microsoft.com/office/powerpoint/2010/main" val="414338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04CED9BE-5AD3-4ED3-8223-DCB2A3B4086E}" type="datetimeFigureOut">
              <a:rPr lang="nl-NL" smtClean="0"/>
              <a:t>17-12-2024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63A3E6E-223B-4DD7-9C0F-ECC374BE3A94}" type="slidenum">
              <a:rPr lang="nl-NL" smtClean="0"/>
              <a:t>‹nr.›</a:t>
            </a:fld>
            <a:endParaRPr lang="nl-NL"/>
          </a:p>
        </p:txBody>
      </p:sp>
    </p:spTree>
    <p:extLst>
      <p:ext uri="{BB962C8B-B14F-4D97-AF65-F5344CB8AC3E}">
        <p14:creationId xmlns:p14="http://schemas.microsoft.com/office/powerpoint/2010/main" val="2899629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4CED9BE-5AD3-4ED3-8223-DCB2A3B4086E}" type="datetimeFigureOut">
              <a:rPr lang="nl-NL" smtClean="0"/>
              <a:t>17-12-2024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63A3E6E-223B-4DD7-9C0F-ECC374BE3A94}" type="slidenum">
              <a:rPr lang="nl-NL" smtClean="0"/>
              <a:t>‹nr.›</a:t>
            </a:fld>
            <a:endParaRPr lang="nl-NL"/>
          </a:p>
        </p:txBody>
      </p:sp>
    </p:spTree>
    <p:extLst>
      <p:ext uri="{BB962C8B-B14F-4D97-AF65-F5344CB8AC3E}">
        <p14:creationId xmlns:p14="http://schemas.microsoft.com/office/powerpoint/2010/main" val="532007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4CED9BE-5AD3-4ED3-8223-DCB2A3B4086E}" type="datetimeFigureOut">
              <a:rPr lang="nl-NL" smtClean="0"/>
              <a:t>17-12-2024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63A3E6E-223B-4DD7-9C0F-ECC374BE3A94}" type="slidenum">
              <a:rPr lang="nl-NL" smtClean="0"/>
              <a:t>‹nr.›</a:t>
            </a:fld>
            <a:endParaRPr lang="nl-NL"/>
          </a:p>
        </p:txBody>
      </p:sp>
    </p:spTree>
    <p:extLst>
      <p:ext uri="{BB962C8B-B14F-4D97-AF65-F5344CB8AC3E}">
        <p14:creationId xmlns:p14="http://schemas.microsoft.com/office/powerpoint/2010/main" val="132799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4CED9BE-5AD3-4ED3-8223-DCB2A3B4086E}" type="datetimeFigureOut">
              <a:rPr lang="nl-NL" smtClean="0"/>
              <a:t>17-12-2024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63A3E6E-223B-4DD7-9C0F-ECC374BE3A94}" type="slidenum">
              <a:rPr lang="nl-NL" smtClean="0"/>
              <a:t>‹nr.›</a:t>
            </a:fld>
            <a:endParaRPr lang="nl-NL"/>
          </a:p>
        </p:txBody>
      </p:sp>
    </p:spTree>
    <p:extLst>
      <p:ext uri="{BB962C8B-B14F-4D97-AF65-F5344CB8AC3E}">
        <p14:creationId xmlns:p14="http://schemas.microsoft.com/office/powerpoint/2010/main" val="2321593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04CED9BE-5AD3-4ED3-8223-DCB2A3B4086E}" type="datetimeFigureOut">
              <a:rPr lang="nl-NL" smtClean="0"/>
              <a:t>17-12-2024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63A3E6E-223B-4DD7-9C0F-ECC374BE3A94}" type="slidenum">
              <a:rPr lang="nl-NL" smtClean="0"/>
              <a:t>‹nr.›</a:t>
            </a:fld>
            <a:endParaRPr lang="nl-NL"/>
          </a:p>
        </p:txBody>
      </p:sp>
    </p:spTree>
    <p:extLst>
      <p:ext uri="{BB962C8B-B14F-4D97-AF65-F5344CB8AC3E}">
        <p14:creationId xmlns:p14="http://schemas.microsoft.com/office/powerpoint/2010/main" val="73650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04CED9BE-5AD3-4ED3-8223-DCB2A3B4086E}" type="datetimeFigureOut">
              <a:rPr lang="nl-NL" smtClean="0"/>
              <a:t>17-12-2024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63A3E6E-223B-4DD7-9C0F-ECC374BE3A94}" type="slidenum">
              <a:rPr lang="nl-NL" smtClean="0"/>
              <a:t>‹nr.›</a:t>
            </a:fld>
            <a:endParaRPr lang="nl-NL"/>
          </a:p>
        </p:txBody>
      </p:sp>
    </p:spTree>
    <p:extLst>
      <p:ext uri="{BB962C8B-B14F-4D97-AF65-F5344CB8AC3E}">
        <p14:creationId xmlns:p14="http://schemas.microsoft.com/office/powerpoint/2010/main" val="404582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ED9BE-5AD3-4ED3-8223-DCB2A3B4086E}" type="datetimeFigureOut">
              <a:rPr lang="nl-NL" smtClean="0"/>
              <a:t>17-12-2024</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A3E6E-223B-4DD7-9C0F-ECC374BE3A94}" type="slidenum">
              <a:rPr lang="nl-NL" smtClean="0"/>
              <a:t>‹nr.›</a:t>
            </a:fld>
            <a:endParaRPr lang="nl-NL"/>
          </a:p>
        </p:txBody>
      </p:sp>
    </p:spTree>
    <p:extLst>
      <p:ext uri="{BB962C8B-B14F-4D97-AF65-F5344CB8AC3E}">
        <p14:creationId xmlns:p14="http://schemas.microsoft.com/office/powerpoint/2010/main" val="96198868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ED9BE-5AD3-4ED3-8223-DCB2A3B4086E}" type="datetimeFigureOut">
              <a:rPr lang="nl-NL" smtClean="0"/>
              <a:t>17-12-2024</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A3E6E-223B-4DD7-9C0F-ECC374BE3A94}" type="slidenum">
              <a:rPr lang="nl-NL" smtClean="0"/>
              <a:t>‹nr.›</a:t>
            </a:fld>
            <a:endParaRPr lang="nl-NL"/>
          </a:p>
        </p:txBody>
      </p:sp>
    </p:spTree>
    <p:extLst>
      <p:ext uri="{BB962C8B-B14F-4D97-AF65-F5344CB8AC3E}">
        <p14:creationId xmlns:p14="http://schemas.microsoft.com/office/powerpoint/2010/main" val="204809555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txStyles>
    <p:titleStyle>
      <a:lvl1pPr algn="l" defTabSz="914400" rtl="0" eaLnBrk="1" latinLnBrk="0" hangingPunct="1">
        <a:lnSpc>
          <a:spcPct val="90000"/>
        </a:lnSpc>
        <a:spcBef>
          <a:spcPct val="0"/>
        </a:spcBef>
        <a:buNone/>
        <a:defRPr sz="4400" kern="1200">
          <a:solidFill>
            <a:srgbClr val="702283"/>
          </a:solidFill>
          <a:latin typeface="Poppins" panose="00000800000000000000" pitchFamily="50" charset="0"/>
          <a:ea typeface="+mj-ea"/>
          <a:cs typeface="Poppins" panose="00000800000000000000" pitchFamily="50" charset="0"/>
        </a:defRPr>
      </a:lvl1pPr>
    </p:titleStyle>
    <p:bodyStyle>
      <a:lvl1pPr marL="228600" indent="-228600" algn="l" defTabSz="914400" rtl="0" eaLnBrk="1" latinLnBrk="0" hangingPunct="1">
        <a:lnSpc>
          <a:spcPct val="90000"/>
        </a:lnSpc>
        <a:spcBef>
          <a:spcPts val="1000"/>
        </a:spcBef>
        <a:buFontTx/>
        <a:buBlip>
          <a:blip r:embed="rId16"/>
        </a:buBlip>
        <a:defRPr sz="2200" kern="1200">
          <a:solidFill>
            <a:schemeClr val="tx1"/>
          </a:solidFill>
          <a:latin typeface="Karmilla" pitchFamily="2" charset="0"/>
          <a:ea typeface="Karmilla" pitchFamily="2" charset="0"/>
          <a:cs typeface="+mn-cs"/>
        </a:defRPr>
      </a:lvl1pPr>
      <a:lvl2pPr marL="685800" indent="-228600" algn="l" defTabSz="914400" rtl="0" eaLnBrk="1" latinLnBrk="0" hangingPunct="1">
        <a:lnSpc>
          <a:spcPct val="90000"/>
        </a:lnSpc>
        <a:spcBef>
          <a:spcPts val="500"/>
        </a:spcBef>
        <a:buFontTx/>
        <a:buBlip>
          <a:blip r:embed="rId16"/>
        </a:buBlip>
        <a:defRPr sz="2000" kern="1200">
          <a:solidFill>
            <a:schemeClr val="tx1"/>
          </a:solidFill>
          <a:latin typeface="Karmilla" pitchFamily="2" charset="0"/>
          <a:ea typeface="Karmilla" pitchFamily="2" charset="0"/>
          <a:cs typeface="+mn-cs"/>
        </a:defRPr>
      </a:lvl2pPr>
      <a:lvl3pPr marL="1143000" indent="-228600" algn="l" defTabSz="914400" rtl="0" eaLnBrk="1" latinLnBrk="0" hangingPunct="1">
        <a:lnSpc>
          <a:spcPct val="90000"/>
        </a:lnSpc>
        <a:spcBef>
          <a:spcPts val="500"/>
        </a:spcBef>
        <a:buFontTx/>
        <a:buBlip>
          <a:blip r:embed="rId16"/>
        </a:buBlip>
        <a:defRPr sz="1800" kern="1200">
          <a:solidFill>
            <a:schemeClr val="tx1"/>
          </a:solidFill>
          <a:latin typeface="Karmilla" pitchFamily="2" charset="0"/>
          <a:ea typeface="Karmilla" pitchFamily="2" charset="0"/>
          <a:cs typeface="+mn-cs"/>
        </a:defRPr>
      </a:lvl3pPr>
      <a:lvl4pPr marL="1600200" indent="-228600" algn="l" defTabSz="914400" rtl="0" eaLnBrk="1" latinLnBrk="0" hangingPunct="1">
        <a:lnSpc>
          <a:spcPct val="90000"/>
        </a:lnSpc>
        <a:spcBef>
          <a:spcPts val="500"/>
        </a:spcBef>
        <a:buFontTx/>
        <a:buBlip>
          <a:blip r:embed="rId16"/>
        </a:buBlip>
        <a:defRPr sz="1600" kern="1200">
          <a:solidFill>
            <a:schemeClr val="tx1"/>
          </a:solidFill>
          <a:latin typeface="Karmilla" pitchFamily="2" charset="0"/>
          <a:ea typeface="Karmilla" pitchFamily="2" charset="0"/>
          <a:cs typeface="+mn-cs"/>
        </a:defRPr>
      </a:lvl4pPr>
      <a:lvl5pPr marL="2057400" indent="-228600" algn="l" defTabSz="914400" rtl="0" eaLnBrk="1" latinLnBrk="0" hangingPunct="1">
        <a:lnSpc>
          <a:spcPct val="90000"/>
        </a:lnSpc>
        <a:spcBef>
          <a:spcPts val="500"/>
        </a:spcBef>
        <a:buFontTx/>
        <a:buBlip>
          <a:blip r:embed="rId16"/>
        </a:buBlip>
        <a:defRPr sz="1600" kern="1200">
          <a:solidFill>
            <a:schemeClr val="tx1"/>
          </a:solidFill>
          <a:latin typeface="Karmilla" pitchFamily="2" charset="0"/>
          <a:ea typeface="Karmilla"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04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1195" y="482601"/>
            <a:ext cx="4593609" cy="1460500"/>
          </a:xfrm>
        </p:spPr>
        <p:txBody>
          <a:bodyPr>
            <a:normAutofit/>
          </a:bodyPr>
          <a:lstStyle/>
          <a:p>
            <a:pPr algn="ctr"/>
            <a:r>
              <a:rPr lang="nl-BE" b="1" dirty="0"/>
              <a:t>De genderkoek</a:t>
            </a:r>
          </a:p>
        </p:txBody>
      </p:sp>
      <p:sp>
        <p:nvSpPr>
          <p:cNvPr id="8" name="Tijdelijke aanduiding voor tekst 7">
            <a:extLst>
              <a:ext uri="{FF2B5EF4-FFF2-40B4-BE49-F238E27FC236}">
                <a16:creationId xmlns:a16="http://schemas.microsoft.com/office/drawing/2014/main" id="{5B0FC07A-C556-67B5-2645-BE149D21D8A6}"/>
              </a:ext>
            </a:extLst>
          </p:cNvPr>
          <p:cNvSpPr>
            <a:spLocks noGrp="1"/>
          </p:cNvSpPr>
          <p:nvPr>
            <p:ph type="body" sz="quarter" idx="13"/>
          </p:nvPr>
        </p:nvSpPr>
        <p:spPr/>
        <p:txBody>
          <a:bodyPr/>
          <a:lstStyle/>
          <a:p>
            <a:endParaRPr lang="nl-BE"/>
          </a:p>
        </p:txBody>
      </p:sp>
      <p:pic>
        <p:nvPicPr>
          <p:cNvPr id="4" name="Tijdelijke aanduiding voor inhoud 3" descr="Afbeelding met clipart, tekst, tekenfilm&#10;&#10;Automatisch gegenereerde beschrijving">
            <a:extLst>
              <a:ext uri="{FF2B5EF4-FFF2-40B4-BE49-F238E27FC236}">
                <a16:creationId xmlns:a16="http://schemas.microsoft.com/office/drawing/2014/main" id="{4E4537DE-9AF8-26B6-BC06-4E699320749E}"/>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0550525" y="3262313"/>
            <a:ext cx="1641475" cy="1477962"/>
          </a:xfrm>
        </p:spPr>
      </p:pic>
      <p:pic>
        <p:nvPicPr>
          <p:cNvPr id="5" name="Afbeelding 4">
            <a:extLst>
              <a:ext uri="{FF2B5EF4-FFF2-40B4-BE49-F238E27FC236}">
                <a16:creationId xmlns:a16="http://schemas.microsoft.com/office/drawing/2014/main" id="{45E56004-6F16-ABBF-35CE-338CE8394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274" y="725488"/>
            <a:ext cx="5681165" cy="5112000"/>
          </a:xfrm>
          <a:prstGeom prst="rect">
            <a:avLst/>
          </a:prstGeom>
        </p:spPr>
      </p:pic>
      <p:sp>
        <p:nvSpPr>
          <p:cNvPr id="10" name="Tekstvak 9">
            <a:extLst>
              <a:ext uri="{FF2B5EF4-FFF2-40B4-BE49-F238E27FC236}">
                <a16:creationId xmlns:a16="http://schemas.microsoft.com/office/drawing/2014/main" id="{BD6942B3-1DFE-3765-E1AC-72B3C69C2CE5}"/>
              </a:ext>
            </a:extLst>
          </p:cNvPr>
          <p:cNvSpPr txBox="1"/>
          <p:nvPr/>
        </p:nvSpPr>
        <p:spPr>
          <a:xfrm>
            <a:off x="119561" y="2162775"/>
            <a:ext cx="6096000" cy="3598293"/>
          </a:xfrm>
          <a:prstGeom prst="rect">
            <a:avLst/>
          </a:prstGeom>
          <a:noFill/>
        </p:spPr>
        <p:txBody>
          <a:bodyPr wrap="square">
            <a:spAutoFit/>
          </a:bodyPr>
          <a:lstStyle/>
          <a:p>
            <a:pPr marL="0" marR="0" lvl="0" indent="0" algn="l" defTabSz="914400" rtl="0" eaLnBrk="1" fontAlgn="auto" latinLnBrk="0" hangingPunct="1">
              <a:lnSpc>
                <a:spcPct val="150000"/>
              </a:lnSpc>
              <a:spcBef>
                <a:spcPts val="1000"/>
              </a:spcBef>
              <a:spcAft>
                <a:spcPts val="0"/>
              </a:spcAft>
              <a:buClrTx/>
              <a:buSzTx/>
              <a:buFontTx/>
              <a:buNone/>
              <a:tabLst/>
              <a:defRPr/>
            </a:pPr>
            <a:r>
              <a:rPr kumimoji="0" lang="nl-BE" sz="2200" b="1" i="0" u="none" strike="noStrike" kern="1200" cap="none" spc="0" normalizeH="0" baseline="0" noProof="0" dirty="0">
                <a:ln>
                  <a:noFill/>
                </a:ln>
                <a:solidFill>
                  <a:schemeClr val="bg1">
                    <a:lumMod val="95000"/>
                  </a:schemeClr>
                </a:solidFill>
                <a:effectLst/>
                <a:uLnTx/>
                <a:uFillTx/>
                <a:latin typeface="Karmilla" pitchFamily="2" charset="0"/>
                <a:ea typeface="Karmilla" pitchFamily="2" charset="0"/>
                <a:cs typeface="+mn-cs"/>
              </a:rPr>
              <a:t>Gender is complex</a:t>
            </a:r>
            <a:r>
              <a:rPr lang="nl-BE" sz="2200" dirty="0">
                <a:solidFill>
                  <a:schemeClr val="bg1">
                    <a:lumMod val="95000"/>
                  </a:schemeClr>
                </a:solidFill>
                <a:latin typeface="Karmilla" pitchFamily="2" charset="0"/>
                <a:ea typeface="Karmilla" pitchFamily="2" charset="0"/>
              </a:rPr>
              <a:t>:</a:t>
            </a:r>
          </a:p>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nl-BE" sz="2200" b="0" i="0" u="none" strike="noStrike" kern="1200" cap="none" spc="0" normalizeH="0" baseline="0" noProof="0" dirty="0">
                <a:ln>
                  <a:noFill/>
                </a:ln>
                <a:solidFill>
                  <a:schemeClr val="bg1">
                    <a:lumMod val="95000"/>
                  </a:schemeClr>
                </a:solidFill>
                <a:effectLst/>
                <a:uLnTx/>
                <a:uFillTx/>
                <a:latin typeface="Karmilla" pitchFamily="2" charset="0"/>
                <a:ea typeface="Karmilla" pitchFamily="2" charset="0"/>
                <a:cs typeface="+mn-cs"/>
              </a:rPr>
              <a:t>niet binair.</a:t>
            </a:r>
          </a:p>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nl-BE" sz="2200" b="0" i="0" u="none" strike="noStrike" kern="1200" cap="none" spc="0" normalizeH="0" baseline="0" noProof="0" dirty="0">
                <a:ln>
                  <a:noFill/>
                </a:ln>
                <a:solidFill>
                  <a:schemeClr val="bg1">
                    <a:lumMod val="95000"/>
                  </a:schemeClr>
                </a:solidFill>
                <a:effectLst/>
                <a:uLnTx/>
                <a:uFillTx/>
                <a:latin typeface="Karmilla" pitchFamily="2" charset="0"/>
                <a:ea typeface="Karmilla" pitchFamily="2" charset="0"/>
                <a:cs typeface="+mn-cs"/>
              </a:rPr>
              <a:t> </a:t>
            </a:r>
            <a:r>
              <a:rPr lang="nl-BE" sz="2200" dirty="0">
                <a:solidFill>
                  <a:schemeClr val="bg1">
                    <a:lumMod val="95000"/>
                  </a:schemeClr>
                </a:solidFill>
                <a:latin typeface="Karmilla" pitchFamily="2" charset="0"/>
                <a:ea typeface="Karmilla" pitchFamily="2" charset="0"/>
              </a:rPr>
              <a:t>n</a:t>
            </a:r>
            <a:r>
              <a:rPr kumimoji="0" lang="nl-BE" sz="2200" b="0" i="0" u="none" strike="noStrike" kern="1200" cap="none" spc="0" normalizeH="0" baseline="0" noProof="0" dirty="0">
                <a:ln>
                  <a:noFill/>
                </a:ln>
                <a:solidFill>
                  <a:schemeClr val="bg1">
                    <a:lumMod val="95000"/>
                  </a:schemeClr>
                </a:solidFill>
                <a:effectLst/>
                <a:uLnTx/>
                <a:uFillTx/>
                <a:latin typeface="Karmilla" pitchFamily="2" charset="0"/>
                <a:ea typeface="Karmilla" pitchFamily="2" charset="0"/>
                <a:cs typeface="+mn-cs"/>
              </a:rPr>
              <a:t>iet of/of. </a:t>
            </a:r>
          </a:p>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nl-BE" sz="2200" dirty="0">
                <a:solidFill>
                  <a:schemeClr val="bg1">
                    <a:lumMod val="95000"/>
                  </a:schemeClr>
                </a:solidFill>
                <a:latin typeface="Karmilla" pitchFamily="2" charset="0"/>
                <a:ea typeface="Karmilla" pitchFamily="2" charset="0"/>
              </a:rPr>
              <a:t>s</a:t>
            </a:r>
            <a:r>
              <a:rPr kumimoji="0" lang="nl-BE" sz="2200" b="0" i="0" u="none" strike="noStrike" kern="1200" cap="none" spc="0" normalizeH="0" baseline="0" noProof="0" dirty="0" err="1">
                <a:ln>
                  <a:noFill/>
                </a:ln>
                <a:solidFill>
                  <a:schemeClr val="bg1">
                    <a:lumMod val="95000"/>
                  </a:schemeClr>
                </a:solidFill>
                <a:effectLst/>
                <a:uLnTx/>
                <a:uFillTx/>
                <a:latin typeface="Karmilla" pitchFamily="2" charset="0"/>
                <a:ea typeface="Karmilla" pitchFamily="2" charset="0"/>
                <a:cs typeface="+mn-cs"/>
              </a:rPr>
              <a:t>oms</a:t>
            </a:r>
            <a:r>
              <a:rPr kumimoji="0" lang="nl-BE" sz="2200" b="0" i="0" u="none" strike="noStrike" kern="1200" cap="none" spc="0" normalizeH="0" baseline="0" noProof="0" dirty="0">
                <a:ln>
                  <a:noFill/>
                </a:ln>
                <a:solidFill>
                  <a:schemeClr val="bg1">
                    <a:lumMod val="95000"/>
                  </a:schemeClr>
                </a:solidFill>
                <a:effectLst/>
                <a:uLnTx/>
                <a:uFillTx/>
                <a:latin typeface="Karmilla" pitchFamily="2" charset="0"/>
                <a:ea typeface="Karmilla" pitchFamily="2" charset="0"/>
                <a:cs typeface="+mn-cs"/>
              </a:rPr>
              <a:t> zelfs en/en. </a:t>
            </a:r>
            <a:endParaRPr lang="nl-BE" sz="2200" dirty="0">
              <a:solidFill>
                <a:schemeClr val="bg1">
                  <a:lumMod val="95000"/>
                </a:schemeClr>
              </a:solidFill>
              <a:latin typeface="Karmilla" pitchFamily="2" charset="0"/>
              <a:ea typeface="Karmilla" pitchFamily="2" charset="0"/>
            </a:endParaRPr>
          </a:p>
          <a:p>
            <a:pPr marR="0" lvl="0" algn="l" defTabSz="914400" rtl="0" eaLnBrk="1" fontAlgn="auto" latinLnBrk="0" hangingPunct="1">
              <a:lnSpc>
                <a:spcPct val="150000"/>
              </a:lnSpc>
              <a:spcBef>
                <a:spcPts val="1000"/>
              </a:spcBef>
              <a:spcAft>
                <a:spcPts val="0"/>
              </a:spcAft>
              <a:buClrTx/>
              <a:buSzTx/>
              <a:tabLst/>
              <a:defRPr/>
            </a:pPr>
            <a:r>
              <a:rPr kumimoji="0" lang="nl-BE" sz="2200" b="0" i="0" u="none" strike="noStrike" kern="1200" cap="none" spc="0" normalizeH="0" baseline="0" noProof="0" dirty="0">
                <a:ln>
                  <a:noFill/>
                </a:ln>
                <a:solidFill>
                  <a:schemeClr val="bg1">
                    <a:lumMod val="95000"/>
                  </a:schemeClr>
                </a:solidFill>
                <a:effectLst/>
                <a:uLnTx/>
                <a:uFillTx/>
                <a:latin typeface="Karmilla" pitchFamily="2" charset="0"/>
                <a:ea typeface="Karmilla" pitchFamily="2" charset="0"/>
                <a:cs typeface="+mn-cs"/>
              </a:rPr>
              <a:t>Een hele koek kortom, en daarom de moeite waard om er je tanden eens in te zetten. </a:t>
            </a:r>
          </a:p>
        </p:txBody>
      </p:sp>
    </p:spTree>
    <p:extLst>
      <p:ext uri="{BB962C8B-B14F-4D97-AF65-F5344CB8AC3E}">
        <p14:creationId xmlns:p14="http://schemas.microsoft.com/office/powerpoint/2010/main" val="4197450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Genderdiversiteit - geslacht</a:t>
            </a:r>
          </a:p>
        </p:txBody>
      </p:sp>
      <p:sp>
        <p:nvSpPr>
          <p:cNvPr id="6" name="Tekstvak 5"/>
          <p:cNvSpPr txBox="1"/>
          <p:nvPr/>
        </p:nvSpPr>
        <p:spPr>
          <a:xfrm>
            <a:off x="6260861" y="1429078"/>
            <a:ext cx="4048799" cy="461665"/>
          </a:xfrm>
          <a:prstGeom prst="rect">
            <a:avLst/>
          </a:prstGeom>
          <a:noFill/>
        </p:spPr>
        <p:txBody>
          <a:bodyPr wrap="square" rtlCol="0">
            <a:spAutoFit/>
          </a:bodyPr>
          <a:lstStyle/>
          <a:p>
            <a:pPr algn="ctr"/>
            <a:r>
              <a:rPr lang="nl-BE" sz="2400" b="1" dirty="0" err="1">
                <a:solidFill>
                  <a:schemeClr val="tx2">
                    <a:lumMod val="60000"/>
                    <a:lumOff val="40000"/>
                  </a:schemeClr>
                </a:solidFill>
                <a:latin typeface="Karmilla"/>
              </a:rPr>
              <a:t>Intersekse</a:t>
            </a:r>
            <a:r>
              <a:rPr lang="nl-BE" sz="2400" b="1" dirty="0">
                <a:solidFill>
                  <a:schemeClr val="tx2">
                    <a:lumMod val="60000"/>
                    <a:lumOff val="40000"/>
                  </a:schemeClr>
                </a:solidFill>
                <a:latin typeface="Karmilla"/>
              </a:rPr>
              <a:t> variatie</a:t>
            </a:r>
          </a:p>
        </p:txBody>
      </p:sp>
      <p:pic>
        <p:nvPicPr>
          <p:cNvPr id="7" name="Tijdelijke aanduiding voor inhoud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1491691"/>
            <a:ext cx="5030186" cy="5040000"/>
          </a:xfrm>
        </p:spPr>
      </p:pic>
      <p:pic>
        <p:nvPicPr>
          <p:cNvPr id="10" name="Afbeelding 9">
            <a:extLst>
              <a:ext uri="{FF2B5EF4-FFF2-40B4-BE49-F238E27FC236}">
                <a16:creationId xmlns:a16="http://schemas.microsoft.com/office/drawing/2014/main" id="{38FD38A8-B40C-2F73-642D-5C43CA97BA3F}"/>
              </a:ext>
            </a:extLst>
          </p:cNvPr>
          <p:cNvPicPr>
            <a:picLocks noChangeAspect="1"/>
          </p:cNvPicPr>
          <p:nvPr/>
        </p:nvPicPr>
        <p:blipFill rotWithShape="1">
          <a:blip r:embed="rId4"/>
          <a:srcRect t="5789" b="8068"/>
          <a:stretch/>
        </p:blipFill>
        <p:spPr>
          <a:xfrm>
            <a:off x="6663014" y="2031691"/>
            <a:ext cx="3244494" cy="4500000"/>
          </a:xfrm>
          <a:prstGeom prst="rect">
            <a:avLst/>
          </a:prstGeom>
        </p:spPr>
      </p:pic>
    </p:spTree>
    <p:extLst>
      <p:ext uri="{BB962C8B-B14F-4D97-AF65-F5344CB8AC3E}">
        <p14:creationId xmlns:p14="http://schemas.microsoft.com/office/powerpoint/2010/main" val="2479401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p:txBody>
          <a:bodyPr/>
          <a:lstStyle/>
          <a:p>
            <a:r>
              <a:rPr lang="nl-BE" dirty="0">
                <a:latin typeface="Poppins"/>
              </a:rPr>
              <a:t>Genderdiversiteit - genderidentiteit</a:t>
            </a:r>
            <a:endParaRPr lang="nl-NL" dirty="0">
              <a:latin typeface="Poppins"/>
            </a:endParaRPr>
          </a:p>
        </p:txBody>
      </p:sp>
      <p:sp>
        <p:nvSpPr>
          <p:cNvPr id="12" name="Tijdelijke aanduiding voor inhoud 2"/>
          <p:cNvSpPr txBox="1">
            <a:spLocks/>
          </p:cNvSpPr>
          <p:nvPr/>
        </p:nvSpPr>
        <p:spPr>
          <a:xfrm>
            <a:off x="6291400" y="2906485"/>
            <a:ext cx="4876596" cy="3440587"/>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nl-BE" sz="5100" b="1" dirty="0">
                <a:solidFill>
                  <a:schemeClr val="tx2">
                    <a:lumMod val="60000"/>
                    <a:lumOff val="40000"/>
                  </a:schemeClr>
                </a:solidFill>
                <a:latin typeface="Karmilla"/>
                <a:cs typeface="Calibri" panose="020F0502020204030204" pitchFamily="34" charset="0"/>
              </a:rPr>
              <a:t>CISGENDER</a:t>
            </a:r>
            <a:r>
              <a:rPr lang="nl-BE" sz="5100" dirty="0">
                <a:solidFill>
                  <a:schemeClr val="tx1">
                    <a:lumMod val="65000"/>
                    <a:lumOff val="35000"/>
                  </a:schemeClr>
                </a:solidFill>
                <a:latin typeface="Karmilla"/>
                <a:cs typeface="Calibri" panose="020F0502020204030204" pitchFamily="34" charset="0"/>
              </a:rPr>
              <a:t>: geslacht en genderidentiteit zijn grotendeels in overeenstemming	</a:t>
            </a:r>
          </a:p>
          <a:p>
            <a:pPr marL="0" indent="0">
              <a:lnSpc>
                <a:spcPct val="120000"/>
              </a:lnSpc>
              <a:buFont typeface="Arial" panose="020B0604020202020204" pitchFamily="34" charset="0"/>
              <a:buNone/>
            </a:pPr>
            <a:r>
              <a:rPr lang="nl-BE" sz="5100" dirty="0">
                <a:solidFill>
                  <a:schemeClr val="tx1">
                    <a:lumMod val="65000"/>
                    <a:lumOff val="35000"/>
                  </a:schemeClr>
                </a:solidFill>
                <a:latin typeface="Karmilla"/>
                <a:cs typeface="Calibri" panose="020F0502020204030204" pitchFamily="34" charset="0"/>
              </a:rPr>
              <a:t>		</a:t>
            </a:r>
          </a:p>
          <a:p>
            <a:pPr marL="0" indent="0">
              <a:lnSpc>
                <a:spcPct val="120000"/>
              </a:lnSpc>
              <a:buFont typeface="Arial" panose="020B0604020202020204" pitchFamily="34" charset="0"/>
              <a:buNone/>
            </a:pPr>
            <a:r>
              <a:rPr lang="nl-BE" sz="5100" b="1" dirty="0">
                <a:solidFill>
                  <a:schemeClr val="tx2">
                    <a:lumMod val="60000"/>
                    <a:lumOff val="40000"/>
                  </a:schemeClr>
                </a:solidFill>
                <a:latin typeface="Karmilla"/>
                <a:cs typeface="Calibri" panose="020F0502020204030204" pitchFamily="34" charset="0"/>
              </a:rPr>
              <a:t>TRANSGENDER</a:t>
            </a:r>
            <a:r>
              <a:rPr lang="nl-BE" sz="5100" dirty="0">
                <a:solidFill>
                  <a:schemeClr val="tx1">
                    <a:lumMod val="65000"/>
                    <a:lumOff val="35000"/>
                  </a:schemeClr>
                </a:solidFill>
                <a:latin typeface="Karmilla"/>
                <a:cs typeface="Calibri" panose="020F0502020204030204" pitchFamily="34" charset="0"/>
              </a:rPr>
              <a:t>: geslacht en genderidentiteit zijn grotendeels niet in overeenstemming</a:t>
            </a:r>
          </a:p>
          <a:p>
            <a:pPr marL="0" indent="0">
              <a:buFont typeface="Arial" panose="020B0604020202020204" pitchFamily="34" charset="0"/>
              <a:buNone/>
            </a:pPr>
            <a:endParaRPr lang="nl-NL" dirty="0"/>
          </a:p>
        </p:txBody>
      </p:sp>
      <p:pic>
        <p:nvPicPr>
          <p:cNvPr id="3" name="Tijdelijke aanduiding voor inhou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5814" y="1522834"/>
            <a:ext cx="5030186" cy="5040000"/>
          </a:xfrm>
        </p:spPr>
      </p:pic>
    </p:spTree>
    <p:extLst>
      <p:ext uri="{BB962C8B-B14F-4D97-AF65-F5344CB8AC3E}">
        <p14:creationId xmlns:p14="http://schemas.microsoft.com/office/powerpoint/2010/main" val="260539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125FF5A-5931-CEA4-982F-BF49DD04EAAE}"/>
              </a:ext>
            </a:extLst>
          </p:cNvPr>
          <p:cNvSpPr>
            <a:spLocks noGrp="1"/>
          </p:cNvSpPr>
          <p:nvPr>
            <p:ph type="title"/>
          </p:nvPr>
        </p:nvSpPr>
        <p:spPr>
          <a:xfrm>
            <a:off x="838200" y="365125"/>
            <a:ext cx="10515600" cy="1325563"/>
          </a:xfrm>
        </p:spPr>
        <p:txBody>
          <a:bodyPr/>
          <a:lstStyle/>
          <a:p>
            <a:r>
              <a:rPr lang="en-US" dirty="0"/>
              <a:t>Transgender = </a:t>
            </a:r>
            <a:r>
              <a:rPr lang="en-US" dirty="0" err="1"/>
              <a:t>parapluterm</a:t>
            </a:r>
            <a:endParaRPr lang="en-US" dirty="0"/>
          </a:p>
        </p:txBody>
      </p:sp>
      <p:pic>
        <p:nvPicPr>
          <p:cNvPr id="4" name="Tijdelijke aanduiding voor inhoud 3">
            <a:extLst>
              <a:ext uri="{FF2B5EF4-FFF2-40B4-BE49-F238E27FC236}">
                <a16:creationId xmlns:a16="http://schemas.microsoft.com/office/drawing/2014/main" id="{A2228FB1-19A4-4450-6B0F-6C333EECC1D7}"/>
              </a:ext>
            </a:extLst>
          </p:cNvPr>
          <p:cNvPicPr>
            <a:picLocks noGrp="1" noChangeAspect="1"/>
          </p:cNvPicPr>
          <p:nvPr>
            <p:ph idx="1"/>
          </p:nvPr>
        </p:nvPicPr>
        <p:blipFill>
          <a:blip r:embed="rId3"/>
          <a:stretch>
            <a:fillRect/>
          </a:stretch>
        </p:blipFill>
        <p:spPr>
          <a:xfrm>
            <a:off x="3920331" y="1825625"/>
            <a:ext cx="4351338" cy="4351338"/>
          </a:xfrm>
          <a:prstGeom prst="rect">
            <a:avLst/>
          </a:prstGeom>
          <a:noFill/>
        </p:spPr>
      </p:pic>
    </p:spTree>
    <p:extLst>
      <p:ext uri="{BB962C8B-B14F-4D97-AF65-F5344CB8AC3E}">
        <p14:creationId xmlns:p14="http://schemas.microsoft.com/office/powerpoint/2010/main" val="512084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89857"/>
            <a:ext cx="10515600" cy="1200831"/>
          </a:xfrm>
        </p:spPr>
        <p:txBody>
          <a:bodyPr>
            <a:normAutofit fontScale="90000"/>
          </a:bodyPr>
          <a:lstStyle/>
          <a:p>
            <a:pPr algn="ctr"/>
            <a:r>
              <a:rPr lang="nl-BE" dirty="0"/>
              <a:t>Genderdiversiteit</a:t>
            </a:r>
            <a:br>
              <a:rPr lang="nl-BE" dirty="0"/>
            </a:br>
            <a:r>
              <a:rPr lang="nl-BE" sz="3100" dirty="0"/>
              <a:t>Binaire genderidentiteit</a:t>
            </a:r>
            <a:br>
              <a:rPr lang="nl-BE" dirty="0"/>
            </a:br>
            <a:br>
              <a:rPr lang="nl-BE" dirty="0"/>
            </a:br>
            <a:endParaRPr lang="nl-BE" dirty="0"/>
          </a:p>
        </p:txBody>
      </p:sp>
      <p:sp>
        <p:nvSpPr>
          <p:cNvPr id="4" name="Tijdelijke aanduiding voor inhoud 3"/>
          <p:cNvSpPr>
            <a:spLocks noGrp="1"/>
          </p:cNvSpPr>
          <p:nvPr>
            <p:ph idx="1"/>
          </p:nvPr>
        </p:nvSpPr>
        <p:spPr>
          <a:xfrm>
            <a:off x="1689100" y="2054225"/>
            <a:ext cx="3374571" cy="3726089"/>
          </a:xfrm>
          <a:prstGeom prst="roundRect">
            <a:avLst>
              <a:gd name="adj" fmla="val 3431"/>
            </a:avLst>
          </a:prstGeom>
          <a:noFill/>
          <a:ln w="57150">
            <a:solidFill>
              <a:srgbClr val="702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nl-BE" sz="2800" b="1" dirty="0">
                <a:solidFill>
                  <a:schemeClr val="tx1">
                    <a:lumMod val="65000"/>
                    <a:lumOff val="35000"/>
                  </a:schemeClr>
                </a:solidFill>
                <a:latin typeface="Karmilla"/>
              </a:rPr>
              <a:t>Trans vrouw</a:t>
            </a:r>
          </a:p>
          <a:p>
            <a:pPr marL="0" indent="0" algn="ctr">
              <a:buNone/>
            </a:pPr>
            <a:r>
              <a:rPr lang="nl-BE" sz="2800" b="1" dirty="0">
                <a:solidFill>
                  <a:schemeClr val="tx1">
                    <a:lumMod val="65000"/>
                    <a:lumOff val="35000"/>
                  </a:schemeClr>
                </a:solidFill>
                <a:latin typeface="Karmilla"/>
              </a:rPr>
              <a:t>Trans man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300" y="2301835"/>
            <a:ext cx="2988000" cy="2988000"/>
          </a:xfrm>
          <a:prstGeom prst="rect">
            <a:avLst/>
          </a:prstGeom>
        </p:spPr>
      </p:pic>
    </p:spTree>
    <p:extLst>
      <p:ext uri="{BB962C8B-B14F-4D97-AF65-F5344CB8AC3E}">
        <p14:creationId xmlns:p14="http://schemas.microsoft.com/office/powerpoint/2010/main" val="3584072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89857"/>
            <a:ext cx="10515600" cy="1200831"/>
          </a:xfrm>
        </p:spPr>
        <p:txBody>
          <a:bodyPr>
            <a:normAutofit fontScale="90000"/>
          </a:bodyPr>
          <a:lstStyle/>
          <a:p>
            <a:pPr algn="ctr"/>
            <a:r>
              <a:rPr lang="nl-BE" dirty="0"/>
              <a:t>Genderdiversiteit</a:t>
            </a:r>
            <a:br>
              <a:rPr lang="nl-BE" dirty="0"/>
            </a:br>
            <a:r>
              <a:rPr lang="nl-BE" sz="3100" dirty="0"/>
              <a:t>Niet-binaire genderidentiteit</a:t>
            </a:r>
            <a:br>
              <a:rPr lang="nl-BE" dirty="0"/>
            </a:br>
            <a:endParaRPr lang="nl-BE" dirty="0"/>
          </a:p>
        </p:txBody>
      </p:sp>
      <p:sp>
        <p:nvSpPr>
          <p:cNvPr id="4" name="Tijdelijke aanduiding voor inhoud 3"/>
          <p:cNvSpPr>
            <a:spLocks noGrp="1"/>
          </p:cNvSpPr>
          <p:nvPr>
            <p:ph idx="1"/>
          </p:nvPr>
        </p:nvSpPr>
        <p:spPr>
          <a:xfrm>
            <a:off x="838200" y="1825625"/>
            <a:ext cx="3374571" cy="3726089"/>
          </a:xfrm>
          <a:prstGeom prst="roundRect">
            <a:avLst>
              <a:gd name="adj" fmla="val 3431"/>
            </a:avLst>
          </a:prstGeom>
          <a:noFill/>
          <a:ln w="57150">
            <a:solidFill>
              <a:srgbClr val="702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a:lnSpc>
                <a:spcPct val="100000"/>
              </a:lnSpc>
              <a:spcBef>
                <a:spcPts val="0"/>
              </a:spcBef>
              <a:buNone/>
            </a:pPr>
            <a:r>
              <a:rPr lang="nl-BE" sz="2800" b="1" dirty="0">
                <a:solidFill>
                  <a:prstClr val="black">
                    <a:lumMod val="65000"/>
                    <a:lumOff val="35000"/>
                  </a:prstClr>
                </a:solidFill>
              </a:rPr>
              <a:t> Non-binair Genderfluïde </a:t>
            </a:r>
          </a:p>
          <a:p>
            <a:pPr marL="0" lvl="0" indent="0" algn="ctr">
              <a:lnSpc>
                <a:spcPct val="100000"/>
              </a:lnSpc>
              <a:spcBef>
                <a:spcPts val="0"/>
              </a:spcBef>
              <a:buNone/>
            </a:pPr>
            <a:r>
              <a:rPr lang="nl-BE" sz="2800" b="1" dirty="0">
                <a:solidFill>
                  <a:prstClr val="black">
                    <a:lumMod val="65000"/>
                    <a:lumOff val="35000"/>
                  </a:prstClr>
                </a:solidFill>
              </a:rPr>
              <a:t>Agender</a:t>
            </a:r>
          </a:p>
          <a:p>
            <a:pPr marL="0" indent="0" algn="ctr">
              <a:buNone/>
            </a:pPr>
            <a:endParaRPr lang="nl-NL" sz="2400" dirty="0">
              <a:latin typeface="Karmilla"/>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194669"/>
            <a:ext cx="2988000" cy="2988000"/>
          </a:xfrm>
          <a:prstGeom prst="rect">
            <a:avLst/>
          </a:prstGeom>
        </p:spPr>
      </p:pic>
      <p:sp>
        <p:nvSpPr>
          <p:cNvPr id="3" name="AutoShape 2" descr="Marieke Lucas Rijneveld wins International Booker for The Discomfort of  Evening | International Booker prize | The Guardi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4" descr="Marieke Lucas Rijneveld wins International Booker for The Discomfort of  Evening | International Booker prize | The Guardi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3783669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Persoonlijke voornaamwoorden</a:t>
            </a:r>
          </a:p>
        </p:txBody>
      </p:sp>
      <p:sp>
        <p:nvSpPr>
          <p:cNvPr id="3" name="Tijdelijke aanduiding voor inhoud 2"/>
          <p:cNvSpPr>
            <a:spLocks noGrp="1"/>
          </p:cNvSpPr>
          <p:nvPr>
            <p:ph idx="1"/>
          </p:nvPr>
        </p:nvSpPr>
        <p:spPr/>
        <p:txBody>
          <a:bodyPr/>
          <a:lstStyle/>
          <a:p>
            <a:pPr marL="0" indent="0">
              <a:buNone/>
            </a:pPr>
            <a:endParaRPr lang="nl-BE" dirty="0"/>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t="8525" b="6666"/>
          <a:stretch/>
        </p:blipFill>
        <p:spPr>
          <a:xfrm>
            <a:off x="1100972" y="2722721"/>
            <a:ext cx="3349635" cy="2842953"/>
          </a:xfrm>
          <a:prstGeom prst="rect">
            <a:avLst/>
          </a:prstGeom>
        </p:spPr>
      </p:pic>
      <p:pic>
        <p:nvPicPr>
          <p:cNvPr id="6" name="Afbeelding 5"/>
          <p:cNvPicPr>
            <a:picLocks noChangeAspect="1"/>
          </p:cNvPicPr>
          <p:nvPr/>
        </p:nvPicPr>
        <p:blipFill rotWithShape="1">
          <a:blip r:embed="rId4" cstate="print">
            <a:extLst>
              <a:ext uri="{28A0092B-C50C-407E-A947-70E740481C1C}">
                <a14:useLocalDpi xmlns:a14="http://schemas.microsoft.com/office/drawing/2010/main" val="0"/>
              </a:ext>
            </a:extLst>
          </a:blip>
          <a:srcRect t="9470" b="7623"/>
          <a:stretch/>
        </p:blipFill>
        <p:spPr>
          <a:xfrm>
            <a:off x="4533326" y="2762206"/>
            <a:ext cx="3368877" cy="2793076"/>
          </a:xfrm>
          <a:prstGeom prst="rect">
            <a:avLst/>
          </a:prstGeom>
        </p:spPr>
      </p:pic>
      <p:pic>
        <p:nvPicPr>
          <p:cNvPr id="7" name="Afbeelding 6"/>
          <p:cNvPicPr>
            <a:picLocks noChangeAspect="1"/>
          </p:cNvPicPr>
          <p:nvPr/>
        </p:nvPicPr>
        <p:blipFill rotWithShape="1">
          <a:blip r:embed="rId5" cstate="print">
            <a:extLst>
              <a:ext uri="{28A0092B-C50C-407E-A947-70E740481C1C}">
                <a14:useLocalDpi xmlns:a14="http://schemas.microsoft.com/office/drawing/2010/main" val="0"/>
              </a:ext>
            </a:extLst>
          </a:blip>
          <a:srcRect t="8028" b="7163"/>
          <a:stretch/>
        </p:blipFill>
        <p:spPr>
          <a:xfrm>
            <a:off x="7760877" y="2762206"/>
            <a:ext cx="3349635" cy="2842953"/>
          </a:xfrm>
          <a:prstGeom prst="rect">
            <a:avLst/>
          </a:prstGeom>
        </p:spPr>
      </p:pic>
    </p:spTree>
    <p:extLst>
      <p:ext uri="{BB962C8B-B14F-4D97-AF65-F5344CB8AC3E}">
        <p14:creationId xmlns:p14="http://schemas.microsoft.com/office/powerpoint/2010/main" val="22658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Persoonlijke voornaamwoorden</a:t>
            </a:r>
          </a:p>
        </p:txBody>
      </p:sp>
      <p:pic>
        <p:nvPicPr>
          <p:cNvPr id="4" name="Tijdelijke aanduiding voor inhoud 3"/>
          <p:cNvPicPr>
            <a:picLocks noGrp="1"/>
          </p:cNvPicPr>
          <p:nvPr>
            <p:ph idx="1"/>
          </p:nvPr>
        </p:nvPicPr>
        <p:blipFill>
          <a:blip r:embed="rId3"/>
          <a:stretch>
            <a:fillRect/>
          </a:stretch>
        </p:blipFill>
        <p:spPr>
          <a:xfrm>
            <a:off x="838200" y="1240971"/>
            <a:ext cx="11353800" cy="5486400"/>
          </a:xfrm>
          <a:prstGeom prst="rect">
            <a:avLst/>
          </a:prstGeom>
        </p:spPr>
      </p:pic>
    </p:spTree>
    <p:extLst>
      <p:ext uri="{BB962C8B-B14F-4D97-AF65-F5344CB8AC3E}">
        <p14:creationId xmlns:p14="http://schemas.microsoft.com/office/powerpoint/2010/main" val="1647308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p:cNvPicPr>
            <a:picLocks noChangeAspect="1"/>
          </p:cNvPicPr>
          <p:nvPr/>
        </p:nvPicPr>
        <p:blipFill>
          <a:blip r:embed="rId3"/>
          <a:stretch>
            <a:fillRect/>
          </a:stretch>
        </p:blipFill>
        <p:spPr>
          <a:xfrm>
            <a:off x="5805873" y="4180388"/>
            <a:ext cx="1817572" cy="2428937"/>
          </a:xfrm>
          <a:prstGeom prst="rect">
            <a:avLst/>
          </a:prstGeom>
          <a:ln>
            <a:noFill/>
          </a:ln>
          <a:effectLst>
            <a:outerShdw blurRad="292100" dist="139700" dir="2700000" algn="tl" rotWithShape="0">
              <a:srgbClr val="333333">
                <a:alpha val="65000"/>
              </a:srgbClr>
            </a:outerShdw>
          </a:effectLst>
        </p:spPr>
      </p:pic>
      <p:sp>
        <p:nvSpPr>
          <p:cNvPr id="9" name="Titel 1"/>
          <p:cNvSpPr>
            <a:spLocks noGrp="1"/>
          </p:cNvSpPr>
          <p:nvPr>
            <p:ph type="title"/>
          </p:nvPr>
        </p:nvSpPr>
        <p:spPr/>
        <p:txBody>
          <a:bodyPr/>
          <a:lstStyle/>
          <a:p>
            <a:r>
              <a:rPr lang="nl-BE">
                <a:latin typeface="Poppins"/>
              </a:rPr>
              <a:t>Genderdiversiteit - genderexpressie</a:t>
            </a:r>
            <a:endParaRPr lang="nl-NL">
              <a:latin typeface="Poppins"/>
            </a:endParaRPr>
          </a:p>
        </p:txBody>
      </p:sp>
      <p:pic>
        <p:nvPicPr>
          <p:cNvPr id="2" name="Afbeelding 1"/>
          <p:cNvPicPr>
            <a:picLocks noChangeAspect="1"/>
          </p:cNvPicPr>
          <p:nvPr/>
        </p:nvPicPr>
        <p:blipFill>
          <a:blip r:embed="rId4"/>
          <a:stretch>
            <a:fillRect/>
          </a:stretch>
        </p:blipFill>
        <p:spPr>
          <a:xfrm>
            <a:off x="8447515" y="1945538"/>
            <a:ext cx="2276989" cy="1980000"/>
          </a:xfrm>
          <a:prstGeom prst="rect">
            <a:avLst/>
          </a:prstGeom>
          <a:ln>
            <a:noFill/>
          </a:ln>
          <a:effectLst>
            <a:outerShdw blurRad="292100" dist="139700" dir="2700000" algn="tl" rotWithShape="0">
              <a:srgbClr val="333333">
                <a:alpha val="65000"/>
              </a:srgbClr>
            </a:outerShdw>
          </a:effectLst>
        </p:spPr>
      </p:pic>
      <p:pic>
        <p:nvPicPr>
          <p:cNvPr id="3" name="Afbeelding 2"/>
          <p:cNvPicPr>
            <a:picLocks noChangeAspect="1"/>
          </p:cNvPicPr>
          <p:nvPr/>
        </p:nvPicPr>
        <p:blipFill>
          <a:blip r:embed="rId5"/>
          <a:stretch>
            <a:fillRect/>
          </a:stretch>
        </p:blipFill>
        <p:spPr>
          <a:xfrm>
            <a:off x="5710662" y="1945538"/>
            <a:ext cx="2019600" cy="1980000"/>
          </a:xfrm>
          <a:prstGeom prst="rect">
            <a:avLst/>
          </a:prstGeom>
          <a:ln>
            <a:noFill/>
          </a:ln>
          <a:effectLst>
            <a:outerShdw blurRad="292100" dist="139700" dir="2700000" algn="tl" rotWithShape="0">
              <a:srgbClr val="333333">
                <a:alpha val="65000"/>
              </a:srgbClr>
            </a:outerShdw>
          </a:effectLst>
        </p:spPr>
      </p:pic>
      <p:pic>
        <p:nvPicPr>
          <p:cNvPr id="7" name="Tijdelijke aanduiding voor inhoud 6"/>
          <p:cNvPicPr>
            <a:picLocks noGrp="1" noChangeAspect="1"/>
          </p:cNvPicPr>
          <p:nvPr>
            <p:ph idx="1"/>
          </p:nvPr>
        </p:nvPicPr>
        <p:blipFill rotWithShape="1">
          <a:blip r:embed="rId6" cstate="print">
            <a:extLst>
              <a:ext uri="{28A0092B-C50C-407E-A947-70E740481C1C}">
                <a14:useLocalDpi xmlns:a14="http://schemas.microsoft.com/office/drawing/2010/main" val="0"/>
              </a:ext>
            </a:extLst>
          </a:blip>
          <a:srcRect r="15121"/>
          <a:stretch/>
        </p:blipFill>
        <p:spPr>
          <a:xfrm>
            <a:off x="1467496" y="1435072"/>
            <a:ext cx="4243166" cy="5040000"/>
          </a:xfrm>
        </p:spPr>
      </p:pic>
      <p:pic>
        <p:nvPicPr>
          <p:cNvPr id="5" name="Afbeelding 4" descr="Afbeelding met tekst, persoon, meisje&#10;&#10;Automatisch gegenereerde beschrijving">
            <a:extLst>
              <a:ext uri="{FF2B5EF4-FFF2-40B4-BE49-F238E27FC236}">
                <a16:creationId xmlns:a16="http://schemas.microsoft.com/office/drawing/2014/main" id="{B98D89EC-26E5-CE98-CD80-B4C70151E9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66986" y="4180388"/>
            <a:ext cx="1965600" cy="2520000"/>
          </a:xfrm>
          <a:prstGeom prst="rect">
            <a:avLst/>
          </a:prstGeom>
        </p:spPr>
      </p:pic>
    </p:spTree>
    <p:extLst>
      <p:ext uri="{BB962C8B-B14F-4D97-AF65-F5344CB8AC3E}">
        <p14:creationId xmlns:p14="http://schemas.microsoft.com/office/powerpoint/2010/main" val="890499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p:txBody>
          <a:bodyPr/>
          <a:lstStyle/>
          <a:p>
            <a:r>
              <a:rPr lang="nl-BE" dirty="0">
                <a:latin typeface="Poppins"/>
              </a:rPr>
              <a:t>Genderdiversiteit </a:t>
            </a:r>
            <a:r>
              <a:rPr lang="en-AE" dirty="0">
                <a:latin typeface="Poppins"/>
              </a:rPr>
              <a:t>–</a:t>
            </a:r>
            <a:r>
              <a:rPr lang="nl-BE" dirty="0">
                <a:latin typeface="Poppins"/>
              </a:rPr>
              <a:t> seksuele en romantische oriëntatie</a:t>
            </a:r>
            <a:endParaRPr lang="nl-NL" dirty="0">
              <a:latin typeface="Poppins"/>
            </a:endParaRPr>
          </a:p>
        </p:txBody>
      </p:sp>
      <p:pic>
        <p:nvPicPr>
          <p:cNvPr id="2" name="Afbeelding 1"/>
          <p:cNvPicPr>
            <a:picLocks noChangeAspect="1"/>
          </p:cNvPicPr>
          <p:nvPr/>
        </p:nvPicPr>
        <p:blipFill>
          <a:blip r:embed="rId3"/>
          <a:stretch>
            <a:fillRect/>
          </a:stretch>
        </p:blipFill>
        <p:spPr>
          <a:xfrm>
            <a:off x="7674429" y="1140918"/>
            <a:ext cx="2061916" cy="5450878"/>
          </a:xfrm>
          <a:prstGeom prst="rect">
            <a:avLst/>
          </a:prstGeom>
        </p:spPr>
      </p:pic>
      <p:pic>
        <p:nvPicPr>
          <p:cNvPr id="6" name="Tijdelijke aanduiding voor inhoud 5">
            <a:extLst>
              <a:ext uri="{FF2B5EF4-FFF2-40B4-BE49-F238E27FC236}">
                <a16:creationId xmlns:a16="http://schemas.microsoft.com/office/drawing/2014/main" id="{2EF46EDD-4196-1864-6957-FFC038C32064}"/>
              </a:ext>
            </a:extLst>
          </p:cNvPr>
          <p:cNvPicPr>
            <a:picLocks noGrp="1" noChangeAspect="1"/>
          </p:cNvPicPr>
          <p:nvPr>
            <p:ph idx="1"/>
          </p:nvPr>
        </p:nvPicPr>
        <p:blipFill>
          <a:blip r:embed="rId4"/>
          <a:stretch>
            <a:fillRect/>
          </a:stretch>
        </p:blipFill>
        <p:spPr>
          <a:xfrm>
            <a:off x="838200" y="1876425"/>
            <a:ext cx="4833667" cy="4351338"/>
          </a:xfrm>
          <a:prstGeom prst="rect">
            <a:avLst/>
          </a:prstGeom>
        </p:spPr>
      </p:pic>
    </p:spTree>
    <p:extLst>
      <p:ext uri="{BB962C8B-B14F-4D97-AF65-F5344CB8AC3E}">
        <p14:creationId xmlns:p14="http://schemas.microsoft.com/office/powerpoint/2010/main" val="156721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1655762"/>
          </a:xfrm>
        </p:spPr>
        <p:txBody>
          <a:bodyPr>
            <a:normAutofit fontScale="90000"/>
          </a:bodyPr>
          <a:lstStyle/>
          <a:p>
            <a:r>
              <a:rPr lang="nl-BE" dirty="0"/>
              <a:t>Seksuele en genderidentiteit </a:t>
            </a:r>
          </a:p>
        </p:txBody>
      </p:sp>
      <p:sp>
        <p:nvSpPr>
          <p:cNvPr id="3" name="Ondertitel 2"/>
          <p:cNvSpPr>
            <a:spLocks noGrp="1"/>
          </p:cNvSpPr>
          <p:nvPr>
            <p:ph type="subTitle" idx="1"/>
          </p:nvPr>
        </p:nvSpPr>
        <p:spPr/>
        <p:txBody>
          <a:bodyPr>
            <a:normAutofit/>
          </a:bodyPr>
          <a:lstStyle/>
          <a:p>
            <a:r>
              <a:rPr lang="nl-NL" sz="3200" dirty="0">
                <a:solidFill>
                  <a:srgbClr val="7030A0"/>
                </a:solidFill>
              </a:rPr>
              <a:t>LGBTI+, wat is dat allemaal?</a:t>
            </a:r>
            <a:endParaRPr lang="nl-BE" sz="3200" dirty="0">
              <a:solidFill>
                <a:srgbClr val="7030A0"/>
              </a:solidFill>
            </a:endParaRPr>
          </a:p>
        </p:txBody>
      </p:sp>
      <p:pic>
        <p:nvPicPr>
          <p:cNvPr id="5" name="Afbeelding 4">
            <a:extLst>
              <a:ext uri="{FF2B5EF4-FFF2-40B4-BE49-F238E27FC236}">
                <a16:creationId xmlns:a16="http://schemas.microsoft.com/office/drawing/2014/main" id="{95998623-13E0-6322-7AA4-B5A69D364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0" y="3429000"/>
            <a:ext cx="3060000" cy="3060000"/>
          </a:xfrm>
          <a:prstGeom prst="rect">
            <a:avLst/>
          </a:prstGeom>
        </p:spPr>
      </p:pic>
    </p:spTree>
    <p:extLst>
      <p:ext uri="{BB962C8B-B14F-4D97-AF65-F5344CB8AC3E}">
        <p14:creationId xmlns:p14="http://schemas.microsoft.com/office/powerpoint/2010/main" val="1154223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A933A-E549-3387-7AB4-B3991C48A426}"/>
              </a:ext>
            </a:extLst>
          </p:cNvPr>
          <p:cNvSpPr>
            <a:spLocks noGrp="1"/>
          </p:cNvSpPr>
          <p:nvPr>
            <p:ph type="title"/>
          </p:nvPr>
        </p:nvSpPr>
        <p:spPr/>
        <p:txBody>
          <a:bodyPr/>
          <a:lstStyle/>
          <a:p>
            <a:r>
              <a:rPr lang="nl-NL" dirty="0"/>
              <a:t>LGBTI+/SOGIESC</a:t>
            </a:r>
            <a:endParaRPr lang="nl-BE" dirty="0"/>
          </a:p>
        </p:txBody>
      </p:sp>
    </p:spTree>
    <p:extLst>
      <p:ext uri="{BB962C8B-B14F-4D97-AF65-F5344CB8AC3E}">
        <p14:creationId xmlns:p14="http://schemas.microsoft.com/office/powerpoint/2010/main" val="3686583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096000" y="1"/>
            <a:ext cx="6096000" cy="6858000"/>
          </a:xfrm>
          <a:prstGeom prst="rect">
            <a:avLst/>
          </a:prstGeom>
          <a:solidFill>
            <a:srgbClr val="F0E2F6"/>
          </a:solidFill>
          <a:ln>
            <a:solidFill>
              <a:srgbClr val="F0E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p:txBody>
          <a:bodyPr/>
          <a:lstStyle/>
          <a:p>
            <a:r>
              <a:rPr lang="nl-NL">
                <a:solidFill>
                  <a:srgbClr val="702283"/>
                </a:solidFill>
                <a:latin typeface="Poppins"/>
                <a:cs typeface="Poppins"/>
              </a:rPr>
              <a:t>LGBTI+            SOGIESC</a:t>
            </a:r>
          </a:p>
        </p:txBody>
      </p:sp>
      <p:sp>
        <p:nvSpPr>
          <p:cNvPr id="3" name="Tijdelijke aanduiding voor inhoud 2"/>
          <p:cNvSpPr>
            <a:spLocks noGrp="1"/>
          </p:cNvSpPr>
          <p:nvPr>
            <p:ph idx="1"/>
          </p:nvPr>
        </p:nvSpPr>
        <p:spPr>
          <a:xfrm>
            <a:off x="838200" y="1825625"/>
            <a:ext cx="5130800" cy="4351338"/>
          </a:xfrm>
        </p:spPr>
        <p:txBody>
          <a:bodyPr vert="horz" lIns="91440" tIns="45720" rIns="91440" bIns="45720" rtlCol="0" anchor="t">
            <a:normAutofit fontScale="92500" lnSpcReduction="10000"/>
          </a:bodyPr>
          <a:lstStyle/>
          <a:p>
            <a:pPr marL="0" indent="0">
              <a:buNone/>
            </a:pPr>
            <a:r>
              <a:rPr lang="nl-NL" sz="2400" dirty="0">
                <a:latin typeface="Karmilla"/>
                <a:ea typeface="Karmilla" pitchFamily="2" charset="0"/>
              </a:rPr>
              <a:t>L = Lesbisch</a:t>
            </a:r>
          </a:p>
          <a:p>
            <a:pPr marL="0" indent="0">
              <a:buNone/>
            </a:pPr>
            <a:r>
              <a:rPr lang="nl-NL" sz="2400" dirty="0">
                <a:latin typeface="Karmilla"/>
                <a:ea typeface="Karmilla" pitchFamily="2" charset="0"/>
              </a:rPr>
              <a:t>G = Gay (homo)</a:t>
            </a:r>
          </a:p>
          <a:p>
            <a:pPr marL="0" indent="0">
              <a:buNone/>
            </a:pPr>
            <a:r>
              <a:rPr lang="nl-NL" sz="2400" dirty="0">
                <a:latin typeface="Karmilla"/>
                <a:ea typeface="Karmilla" pitchFamily="2" charset="0"/>
              </a:rPr>
              <a:t>B = Bi+</a:t>
            </a:r>
          </a:p>
          <a:p>
            <a:pPr marL="0" indent="0">
              <a:buNone/>
            </a:pPr>
            <a:r>
              <a:rPr lang="nl-NL" sz="2400" dirty="0">
                <a:latin typeface="Karmilla"/>
                <a:ea typeface="Karmilla" pitchFamily="2" charset="0"/>
              </a:rPr>
              <a:t>T = Trans(gender)</a:t>
            </a:r>
          </a:p>
          <a:p>
            <a:pPr marL="0" indent="0">
              <a:buNone/>
            </a:pPr>
            <a:r>
              <a:rPr lang="nl-NL" sz="2400" dirty="0">
                <a:latin typeface="Karmilla"/>
                <a:ea typeface="Karmilla" pitchFamily="2" charset="0"/>
              </a:rPr>
              <a:t>I = Intersekse</a:t>
            </a:r>
          </a:p>
          <a:p>
            <a:pPr marL="0" indent="0">
              <a:buNone/>
            </a:pPr>
            <a:r>
              <a:rPr lang="nl-NL" sz="2400" dirty="0">
                <a:latin typeface="Karmilla"/>
                <a:ea typeface="Karmilla" pitchFamily="2" charset="0"/>
              </a:rPr>
              <a:t>…</a:t>
            </a:r>
          </a:p>
          <a:p>
            <a:pPr marL="0" indent="0">
              <a:buNone/>
            </a:pPr>
            <a:r>
              <a:rPr lang="nl-NL" sz="2400" dirty="0">
                <a:latin typeface="Karmilla"/>
                <a:ea typeface="Karmilla" pitchFamily="2" charset="0"/>
              </a:rPr>
              <a:t>Q? = Queer of </a:t>
            </a:r>
            <a:r>
              <a:rPr lang="nl-NL" sz="2400" dirty="0" err="1">
                <a:latin typeface="Karmilla"/>
                <a:ea typeface="Karmilla" pitchFamily="2" charset="0"/>
              </a:rPr>
              <a:t>Questioning</a:t>
            </a:r>
            <a:endParaRPr lang="nl-NL" sz="2400" dirty="0">
              <a:latin typeface="Karmilla"/>
              <a:ea typeface="Karmilla" pitchFamily="2" charset="0"/>
            </a:endParaRPr>
          </a:p>
          <a:p>
            <a:pPr marL="0" indent="0">
              <a:buNone/>
            </a:pPr>
            <a:r>
              <a:rPr lang="nl-NL" sz="2400" dirty="0">
                <a:latin typeface="Karmilla"/>
                <a:ea typeface="Karmilla" pitchFamily="2" charset="0"/>
              </a:rPr>
              <a:t>A = Aseksueel</a:t>
            </a:r>
          </a:p>
          <a:p>
            <a:pPr marL="0" indent="0">
              <a:buNone/>
            </a:pPr>
            <a:r>
              <a:rPr lang="nl-NL" sz="2400" dirty="0">
                <a:latin typeface="Karmilla"/>
                <a:ea typeface="Karmilla" pitchFamily="2" charset="0"/>
              </a:rPr>
              <a:t>P = Panseksueel</a:t>
            </a:r>
          </a:p>
          <a:p>
            <a:pPr marL="0" indent="0">
              <a:buNone/>
            </a:pPr>
            <a:r>
              <a:rPr lang="nl-NL" sz="2400" dirty="0">
                <a:latin typeface="Karmilla"/>
                <a:ea typeface="Karmilla" pitchFamily="2" charset="0"/>
              </a:rPr>
              <a:t>+? = Spectrum, kruispuntdenken, zelfbenoeming...</a:t>
            </a:r>
          </a:p>
          <a:p>
            <a:pPr>
              <a:buFont typeface="Arial" panose="020B0604020202020204" pitchFamily="34" charset="0"/>
              <a:buChar char="►"/>
            </a:pPr>
            <a:endParaRPr lang="nl-NL" dirty="0">
              <a:latin typeface="Karmilla" pitchFamily="2" charset="0"/>
              <a:ea typeface="Karmilla" pitchFamily="2" charset="0"/>
            </a:endParaRPr>
          </a:p>
          <a:p>
            <a:pPr lvl="2">
              <a:buFont typeface="Arial" panose="020B0604020202020204" pitchFamily="34" charset="0"/>
              <a:buChar char="►"/>
            </a:pPr>
            <a:endParaRPr lang="nl-NL" dirty="0">
              <a:latin typeface="Karmilla" pitchFamily="2" charset="0"/>
              <a:ea typeface="Karmilla" pitchFamily="2" charset="0"/>
            </a:endParaRPr>
          </a:p>
        </p:txBody>
      </p:sp>
      <p:pic>
        <p:nvPicPr>
          <p:cNvPr id="6" name="Tijdelijke aanduiding voor inhoud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9498" y="5904411"/>
            <a:ext cx="693114" cy="688436"/>
          </a:xfrm>
          <a:prstGeom prst="rect">
            <a:avLst/>
          </a:prstGeom>
        </p:spPr>
      </p:pic>
      <p:sp>
        <p:nvSpPr>
          <p:cNvPr id="7" name="Tijdelijke aanduiding voor inhoud 2"/>
          <p:cNvSpPr txBox="1">
            <a:spLocks/>
          </p:cNvSpPr>
          <p:nvPr/>
        </p:nvSpPr>
        <p:spPr>
          <a:xfrm>
            <a:off x="6622286" y="1690688"/>
            <a:ext cx="425241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200" b="0" i="0" u="none" strike="noStrike" kern="1200" cap="none" spc="0" normalizeH="0" baseline="0" noProof="0" dirty="0">
                <a:ln>
                  <a:noFill/>
                </a:ln>
                <a:solidFill>
                  <a:prstClr val="black"/>
                </a:solidFill>
                <a:effectLst/>
                <a:uLnTx/>
                <a:uFillTx/>
                <a:latin typeface="Karmilla" pitchFamily="2" charset="0"/>
                <a:ea typeface="Karmilla" pitchFamily="2" charset="0"/>
                <a:cs typeface="+mn-cs"/>
              </a:rPr>
              <a:t>SO = Seksuele oriëntatie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200" b="0" i="0" u="none" strike="noStrike" kern="1200" cap="none" spc="0" normalizeH="0" baseline="0" noProof="0" dirty="0">
                <a:ln>
                  <a:noFill/>
                </a:ln>
                <a:solidFill>
                  <a:prstClr val="black"/>
                </a:solidFill>
                <a:effectLst/>
                <a:uLnTx/>
                <a:uFillTx/>
                <a:latin typeface="Karmilla" pitchFamily="2" charset="0"/>
                <a:ea typeface="Karmilla" pitchFamily="2" charset="0"/>
                <a:cs typeface="+mn-cs"/>
              </a:rPr>
              <a:t>GI = Genderidentiteit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200" b="0" i="0" u="none" strike="noStrike" kern="1200" cap="none" spc="0" normalizeH="0" baseline="0" noProof="0" dirty="0">
                <a:ln>
                  <a:noFill/>
                </a:ln>
                <a:solidFill>
                  <a:prstClr val="black"/>
                </a:solidFill>
                <a:effectLst/>
                <a:uLnTx/>
                <a:uFillTx/>
                <a:latin typeface="Karmilla" pitchFamily="2" charset="0"/>
                <a:ea typeface="Karmilla" pitchFamily="2" charset="0"/>
                <a:cs typeface="+mn-cs"/>
              </a:rPr>
              <a:t>E = (Gender)expressie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200" b="0" i="0" u="none" strike="noStrike" kern="1200" cap="none" spc="0" normalizeH="0" baseline="0" noProof="0" dirty="0">
                <a:ln>
                  <a:noFill/>
                </a:ln>
                <a:solidFill>
                  <a:prstClr val="black"/>
                </a:solidFill>
                <a:effectLst/>
                <a:uLnTx/>
                <a:uFillTx/>
                <a:latin typeface="Karmilla" pitchFamily="2" charset="0"/>
                <a:ea typeface="Karmilla" pitchFamily="2" charset="0"/>
                <a:cs typeface="+mn-cs"/>
              </a:rPr>
              <a:t>SC = </a:t>
            </a:r>
            <a:r>
              <a:rPr kumimoji="0" lang="nl-NL" sz="2200" b="0" i="0" u="none" strike="noStrike" kern="1200" cap="none" spc="0" normalizeH="0" baseline="0" noProof="0" dirty="0" err="1">
                <a:ln>
                  <a:noFill/>
                </a:ln>
                <a:solidFill>
                  <a:prstClr val="black"/>
                </a:solidFill>
                <a:effectLst/>
                <a:uLnTx/>
                <a:uFillTx/>
                <a:latin typeface="Karmilla" pitchFamily="2" charset="0"/>
                <a:ea typeface="Karmilla" pitchFamily="2" charset="0"/>
                <a:cs typeface="+mn-cs"/>
              </a:rPr>
              <a:t>Sex</a:t>
            </a:r>
            <a:r>
              <a:rPr kumimoji="0" lang="nl-NL" sz="2200" b="0" i="0" u="none" strike="noStrike" kern="1200" cap="none" spc="0" normalizeH="0" baseline="0" noProof="0" dirty="0">
                <a:ln>
                  <a:noFill/>
                </a:ln>
                <a:solidFill>
                  <a:prstClr val="black"/>
                </a:solidFill>
                <a:effectLst/>
                <a:uLnTx/>
                <a:uFillTx/>
                <a:latin typeface="Karmilla" pitchFamily="2" charset="0"/>
                <a:ea typeface="Karmilla" pitchFamily="2" charset="0"/>
                <a:cs typeface="+mn-cs"/>
              </a:rPr>
              <a:t> </a:t>
            </a:r>
            <a:r>
              <a:rPr kumimoji="0" lang="nl-NL" sz="2200" b="0" i="0" u="none" strike="noStrike" kern="1200" cap="none" spc="0" normalizeH="0" baseline="0" noProof="0" dirty="0" err="1">
                <a:ln>
                  <a:noFill/>
                </a:ln>
                <a:solidFill>
                  <a:prstClr val="black"/>
                </a:solidFill>
                <a:effectLst/>
                <a:uLnTx/>
                <a:uFillTx/>
                <a:latin typeface="Karmilla" pitchFamily="2" charset="0"/>
                <a:ea typeface="Karmilla" pitchFamily="2" charset="0"/>
                <a:cs typeface="+mn-cs"/>
              </a:rPr>
              <a:t>characteristics</a:t>
            </a:r>
            <a:r>
              <a:rPr kumimoji="0" lang="nl-NL" sz="2200" b="0" i="0" u="none" strike="noStrike" kern="1200" cap="none" spc="0" normalizeH="0" baseline="0" noProof="0" dirty="0">
                <a:ln>
                  <a:noFill/>
                </a:ln>
                <a:solidFill>
                  <a:prstClr val="black"/>
                </a:solidFill>
                <a:effectLst/>
                <a:uLnTx/>
                <a:uFillTx/>
                <a:latin typeface="Karmilla" pitchFamily="2" charset="0"/>
                <a:ea typeface="Karmilla" pitchFamily="2" charset="0"/>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200" b="0" i="0" u="none" strike="noStrike" kern="1200" cap="none" spc="0" normalizeH="0" baseline="0" noProof="0" dirty="0">
                <a:ln>
                  <a:noFill/>
                </a:ln>
                <a:solidFill>
                  <a:prstClr val="black"/>
                </a:solidFill>
                <a:effectLst/>
                <a:uLnTx/>
                <a:uFillTx/>
                <a:latin typeface="Karmilla" pitchFamily="2" charset="0"/>
                <a:ea typeface="Karmilla" pitchFamily="2" charset="0"/>
                <a:cs typeface="+mn-cs"/>
              </a:rPr>
              <a:t>         (Seksekenmerken)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800" b="0" i="0" u="none" strike="noStrike" kern="1200" cap="none" spc="0" normalizeH="0" baseline="0" noProof="0" dirty="0">
              <a:ln>
                <a:noFill/>
              </a:ln>
              <a:solidFill>
                <a:prstClr val="black"/>
              </a:solidFill>
              <a:effectLst/>
              <a:uLnTx/>
              <a:uFillTx/>
              <a:latin typeface="Karmilla" pitchFamily="2" charset="0"/>
              <a:ea typeface="Karmilla" pitchFamily="2" charset="0"/>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Karmilla" pitchFamily="2" charset="0"/>
              <a:ea typeface="Karmilla" pitchFamily="2" charset="0"/>
              <a:cs typeface="+mn-cs"/>
            </a:endParaRPr>
          </a:p>
        </p:txBody>
      </p:sp>
    </p:spTree>
    <p:extLst>
      <p:ext uri="{BB962C8B-B14F-4D97-AF65-F5344CB8AC3E}">
        <p14:creationId xmlns:p14="http://schemas.microsoft.com/office/powerpoint/2010/main" val="3999956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261C1-7A25-629D-D468-950D0A9EE29F}"/>
              </a:ext>
            </a:extLst>
          </p:cNvPr>
          <p:cNvSpPr>
            <a:spLocks noGrp="1"/>
          </p:cNvSpPr>
          <p:nvPr>
            <p:ph type="title"/>
          </p:nvPr>
        </p:nvSpPr>
        <p:spPr>
          <a:xfrm>
            <a:off x="838200" y="331395"/>
            <a:ext cx="9461500" cy="1325563"/>
          </a:xfrm>
        </p:spPr>
        <p:txBody>
          <a:bodyPr/>
          <a:lstStyle/>
          <a:p>
            <a:r>
              <a:rPr lang="nl-NL" dirty="0"/>
              <a:t>Je seksuele en genderidentiteit</a:t>
            </a:r>
            <a:endParaRPr lang="nl-BE" dirty="0"/>
          </a:p>
        </p:txBody>
      </p:sp>
      <p:pic>
        <p:nvPicPr>
          <p:cNvPr id="6" name="Tijdelijke aanduiding voor inhoud 5" descr="Afbeelding met schermopname, Graphics, paars, Lila&#10;&#10;Automatisch gegenereerde beschrijving">
            <a:extLst>
              <a:ext uri="{FF2B5EF4-FFF2-40B4-BE49-F238E27FC236}">
                <a16:creationId xmlns:a16="http://schemas.microsoft.com/office/drawing/2014/main" id="{CB486095-3957-C71B-58BA-0D1C1A892CD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419225"/>
            <a:ext cx="2340000" cy="2340000"/>
          </a:xfrm>
        </p:spPr>
      </p:pic>
      <p:sp>
        <p:nvSpPr>
          <p:cNvPr id="4" name="Tijdelijke aanduiding voor inhoud 3">
            <a:extLst>
              <a:ext uri="{FF2B5EF4-FFF2-40B4-BE49-F238E27FC236}">
                <a16:creationId xmlns:a16="http://schemas.microsoft.com/office/drawing/2014/main" id="{19290C88-5B69-818E-1CAE-0D6D2FA5F88C}"/>
              </a:ext>
            </a:extLst>
          </p:cNvPr>
          <p:cNvSpPr>
            <a:spLocks noGrp="1"/>
          </p:cNvSpPr>
          <p:nvPr>
            <p:ph sz="half" idx="2"/>
          </p:nvPr>
        </p:nvSpPr>
        <p:spPr/>
        <p:txBody>
          <a:bodyPr>
            <a:normAutofit lnSpcReduction="10000"/>
          </a:bodyPr>
          <a:lstStyle/>
          <a:p>
            <a:pPr algn="just">
              <a:lnSpc>
                <a:spcPct val="150000"/>
              </a:lnSpc>
            </a:pPr>
            <a:r>
              <a:rPr lang="nl-BE" dirty="0"/>
              <a:t>Je ontwikkelt je eigen seksuele en genderidentiteit op basis van deze vier onderdelen: </a:t>
            </a:r>
          </a:p>
          <a:p>
            <a:pPr lvl="1">
              <a:lnSpc>
                <a:spcPct val="150000"/>
              </a:lnSpc>
            </a:pPr>
            <a:r>
              <a:rPr lang="nl-BE" sz="2200" b="1" dirty="0"/>
              <a:t> Geslacht</a:t>
            </a:r>
          </a:p>
          <a:p>
            <a:pPr lvl="1">
              <a:lnSpc>
                <a:spcPct val="150000"/>
              </a:lnSpc>
            </a:pPr>
            <a:r>
              <a:rPr lang="nl-BE" sz="2200" b="1" dirty="0"/>
              <a:t> Genderidentiteit</a:t>
            </a:r>
          </a:p>
          <a:p>
            <a:pPr lvl="1">
              <a:lnSpc>
                <a:spcPct val="150000"/>
              </a:lnSpc>
            </a:pPr>
            <a:r>
              <a:rPr lang="nl-BE" sz="2200" b="1" dirty="0"/>
              <a:t> genderexpressie</a:t>
            </a:r>
            <a:r>
              <a:rPr lang="nl-BE" sz="2200" dirty="0"/>
              <a:t> </a:t>
            </a:r>
          </a:p>
          <a:p>
            <a:pPr lvl="1">
              <a:lnSpc>
                <a:spcPct val="150000"/>
              </a:lnSpc>
            </a:pPr>
            <a:r>
              <a:rPr lang="nl-BE" sz="2200" b="1" dirty="0"/>
              <a:t> seksuele en romantische</a:t>
            </a:r>
            <a:r>
              <a:rPr lang="nl-BE" sz="2200" dirty="0"/>
              <a:t>  </a:t>
            </a:r>
            <a:r>
              <a:rPr lang="nl-BE" sz="2200" b="1" dirty="0"/>
              <a:t>oriëntatie</a:t>
            </a:r>
            <a:r>
              <a:rPr lang="nl-BE" sz="2200" dirty="0"/>
              <a:t>.</a:t>
            </a:r>
          </a:p>
          <a:p>
            <a:endParaRPr lang="nl-BE" dirty="0"/>
          </a:p>
        </p:txBody>
      </p:sp>
      <p:pic>
        <p:nvPicPr>
          <p:cNvPr id="7" name="Afbeelding 6">
            <a:extLst>
              <a:ext uri="{FF2B5EF4-FFF2-40B4-BE49-F238E27FC236}">
                <a16:creationId xmlns:a16="http://schemas.microsoft.com/office/drawing/2014/main" id="{7B5B4D14-9CFB-4438-B55D-79974A2CF626}"/>
              </a:ext>
            </a:extLst>
          </p:cNvPr>
          <p:cNvPicPr>
            <a:picLocks noChangeAspect="1"/>
          </p:cNvPicPr>
          <p:nvPr/>
        </p:nvPicPr>
        <p:blipFill>
          <a:blip r:embed="rId3"/>
          <a:stretch>
            <a:fillRect/>
          </a:stretch>
        </p:blipFill>
        <p:spPr>
          <a:xfrm>
            <a:off x="2089607" y="2428111"/>
            <a:ext cx="2334970" cy="2341067"/>
          </a:xfrm>
          <a:prstGeom prst="rect">
            <a:avLst/>
          </a:prstGeom>
        </p:spPr>
      </p:pic>
      <p:pic>
        <p:nvPicPr>
          <p:cNvPr id="8" name="Afbeelding 7">
            <a:extLst>
              <a:ext uri="{FF2B5EF4-FFF2-40B4-BE49-F238E27FC236}">
                <a16:creationId xmlns:a16="http://schemas.microsoft.com/office/drawing/2014/main" id="{7469FA0F-0196-537F-C1AD-C0B8E0BC8068}"/>
              </a:ext>
            </a:extLst>
          </p:cNvPr>
          <p:cNvPicPr>
            <a:picLocks noChangeAspect="1"/>
          </p:cNvPicPr>
          <p:nvPr/>
        </p:nvPicPr>
        <p:blipFill>
          <a:blip r:embed="rId3"/>
          <a:stretch>
            <a:fillRect/>
          </a:stretch>
        </p:blipFill>
        <p:spPr>
          <a:xfrm>
            <a:off x="289815" y="2787649"/>
            <a:ext cx="2334970" cy="2341067"/>
          </a:xfrm>
          <a:prstGeom prst="rect">
            <a:avLst/>
          </a:prstGeom>
        </p:spPr>
      </p:pic>
      <p:sp>
        <p:nvSpPr>
          <p:cNvPr id="9" name="Tekstvak 8">
            <a:extLst>
              <a:ext uri="{FF2B5EF4-FFF2-40B4-BE49-F238E27FC236}">
                <a16:creationId xmlns:a16="http://schemas.microsoft.com/office/drawing/2014/main" id="{D5F2EC9B-E130-298A-DF4A-E70AC937E877}"/>
              </a:ext>
            </a:extLst>
          </p:cNvPr>
          <p:cNvSpPr txBox="1"/>
          <p:nvPr/>
        </p:nvSpPr>
        <p:spPr>
          <a:xfrm>
            <a:off x="992200" y="2264789"/>
            <a:ext cx="2032000" cy="400110"/>
          </a:xfrm>
          <a:prstGeom prst="rect">
            <a:avLst/>
          </a:prstGeom>
          <a:noFill/>
        </p:spPr>
        <p:txBody>
          <a:bodyPr wrap="square" rtlCol="0">
            <a:spAutoFit/>
          </a:bodyPr>
          <a:lstStyle/>
          <a:p>
            <a:pPr algn="ctr"/>
            <a:r>
              <a:rPr lang="nl-BE" sz="2000" b="1" dirty="0">
                <a:solidFill>
                  <a:schemeClr val="bg1"/>
                </a:solidFill>
              </a:rPr>
              <a:t>zelfbenoeming</a:t>
            </a:r>
          </a:p>
        </p:txBody>
      </p:sp>
      <p:sp>
        <p:nvSpPr>
          <p:cNvPr id="10" name="Tekstvak 9">
            <a:extLst>
              <a:ext uri="{FF2B5EF4-FFF2-40B4-BE49-F238E27FC236}">
                <a16:creationId xmlns:a16="http://schemas.microsoft.com/office/drawing/2014/main" id="{6E81C55A-F0AD-4760-57F0-15E356153FDA}"/>
              </a:ext>
            </a:extLst>
          </p:cNvPr>
          <p:cNvSpPr txBox="1"/>
          <p:nvPr/>
        </p:nvSpPr>
        <p:spPr>
          <a:xfrm>
            <a:off x="2602585" y="3225244"/>
            <a:ext cx="1309015" cy="400110"/>
          </a:xfrm>
          <a:prstGeom prst="rect">
            <a:avLst/>
          </a:prstGeom>
          <a:noFill/>
        </p:spPr>
        <p:txBody>
          <a:bodyPr wrap="square" rtlCol="0">
            <a:spAutoFit/>
          </a:bodyPr>
          <a:lstStyle/>
          <a:p>
            <a:r>
              <a:rPr lang="nl-NL" sz="2000" b="1" dirty="0">
                <a:solidFill>
                  <a:schemeClr val="bg1"/>
                </a:solidFill>
              </a:rPr>
              <a:t>uniek</a:t>
            </a:r>
            <a:endParaRPr lang="nl-BE" sz="2000" b="1" dirty="0">
              <a:solidFill>
                <a:schemeClr val="bg1"/>
              </a:solidFill>
            </a:endParaRPr>
          </a:p>
        </p:txBody>
      </p:sp>
      <p:sp>
        <p:nvSpPr>
          <p:cNvPr id="13" name="Tekstvak 12">
            <a:extLst>
              <a:ext uri="{FF2B5EF4-FFF2-40B4-BE49-F238E27FC236}">
                <a16:creationId xmlns:a16="http://schemas.microsoft.com/office/drawing/2014/main" id="{DC89A955-483C-7338-D52D-8BF7BED92540}"/>
              </a:ext>
            </a:extLst>
          </p:cNvPr>
          <p:cNvSpPr txBox="1"/>
          <p:nvPr/>
        </p:nvSpPr>
        <p:spPr>
          <a:xfrm>
            <a:off x="571500" y="3672840"/>
            <a:ext cx="6223000" cy="400110"/>
          </a:xfrm>
          <a:prstGeom prst="rect">
            <a:avLst/>
          </a:prstGeom>
          <a:noFill/>
        </p:spPr>
        <p:txBody>
          <a:bodyPr wrap="square">
            <a:spAutoFit/>
          </a:bodyPr>
          <a:lstStyle/>
          <a:p>
            <a:r>
              <a:rPr lang="nl-NL" sz="2000" b="1" dirty="0">
                <a:solidFill>
                  <a:schemeClr val="bg1"/>
                </a:solidFill>
              </a:rPr>
              <a:t>persoonlijk</a:t>
            </a:r>
            <a:endParaRPr lang="nl-BE" sz="2000" b="1" dirty="0">
              <a:solidFill>
                <a:schemeClr val="bg1"/>
              </a:solidFill>
            </a:endParaRPr>
          </a:p>
        </p:txBody>
      </p:sp>
    </p:spTree>
    <p:extLst>
      <p:ext uri="{BB962C8B-B14F-4D97-AF65-F5344CB8AC3E}">
        <p14:creationId xmlns:p14="http://schemas.microsoft.com/office/powerpoint/2010/main" val="1498510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063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10344"/>
            <a:ext cx="10515600" cy="1796142"/>
          </a:xfrm>
        </p:spPr>
        <p:txBody>
          <a:bodyPr/>
          <a:lstStyle/>
          <a:p>
            <a:r>
              <a:rPr lang="nl-BE" dirty="0"/>
              <a:t>Gender en genderstereotypering</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689" y="3326947"/>
            <a:ext cx="7224622" cy="2232000"/>
          </a:xfrm>
          <a:prstGeom prst="rect">
            <a:avLst/>
          </a:prstGeom>
        </p:spPr>
      </p:pic>
    </p:spTree>
    <p:extLst>
      <p:ext uri="{BB962C8B-B14F-4D97-AF65-F5344CB8AC3E}">
        <p14:creationId xmlns:p14="http://schemas.microsoft.com/office/powerpoint/2010/main" val="962468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750190-43E4-BFB1-4735-FFAAD8152A40}"/>
              </a:ext>
            </a:extLst>
          </p:cNvPr>
          <p:cNvSpPr>
            <a:spLocks noGrp="1"/>
          </p:cNvSpPr>
          <p:nvPr>
            <p:ph type="title"/>
          </p:nvPr>
        </p:nvSpPr>
        <p:spPr/>
        <p:txBody>
          <a:bodyPr/>
          <a:lstStyle/>
          <a:p>
            <a:r>
              <a:rPr lang="nl-NL" dirty="0"/>
              <a:t>Wat is het verschil tussen geslacht en gender?</a:t>
            </a:r>
            <a:endParaRPr lang="nl-BE" dirty="0"/>
          </a:p>
        </p:txBody>
      </p:sp>
    </p:spTree>
    <p:extLst>
      <p:ext uri="{BB962C8B-B14F-4D97-AF65-F5344CB8AC3E}">
        <p14:creationId xmlns:p14="http://schemas.microsoft.com/office/powerpoint/2010/main" val="27363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57123" y="329851"/>
            <a:ext cx="10515600" cy="1325562"/>
          </a:xfrm>
        </p:spPr>
        <p:txBody>
          <a:bodyPr/>
          <a:lstStyle/>
          <a:p>
            <a:r>
              <a:rPr lang="nl-BE" dirty="0">
                <a:latin typeface="Poppins"/>
              </a:rPr>
              <a:t>Gender of geslacht?</a:t>
            </a:r>
            <a:endParaRPr lang="nl-NL" dirty="0">
              <a:latin typeface="Poppins"/>
            </a:endParaRPr>
          </a:p>
        </p:txBody>
      </p:sp>
      <p:pic>
        <p:nvPicPr>
          <p:cNvPr id="4" name="Tijdelijke aanduiding voor inhoud 3"/>
          <p:cNvPicPr>
            <a:picLocks noGrp="1" noChangeAspect="1"/>
          </p:cNvPicPr>
          <p:nvPr>
            <p:ph idx="4294967295"/>
          </p:nvPr>
        </p:nvPicPr>
        <p:blipFill>
          <a:blip r:embed="rId3"/>
          <a:stretch>
            <a:fillRect/>
          </a:stretch>
        </p:blipFill>
        <p:spPr>
          <a:xfrm>
            <a:off x="2250948" y="1846263"/>
            <a:ext cx="7727950" cy="4351337"/>
          </a:xfrm>
          <a:prstGeom prst="rect">
            <a:avLst/>
          </a:prstGeom>
        </p:spPr>
      </p:pic>
      <p:sp>
        <p:nvSpPr>
          <p:cNvPr id="5" name="Afgeronde rechthoek 4"/>
          <p:cNvSpPr/>
          <p:nvPr/>
        </p:nvSpPr>
        <p:spPr>
          <a:xfrm>
            <a:off x="8677656" y="2639568"/>
            <a:ext cx="2825496" cy="1911096"/>
          </a:xfrm>
          <a:prstGeom prst="roundRect">
            <a:avLst/>
          </a:prstGeom>
          <a:solidFill>
            <a:srgbClr val="B473D2"/>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tx1"/>
                </a:solidFill>
                <a:latin typeface="Karmilla"/>
              </a:rPr>
              <a:t>Verwijst naar de biologische verschillen tussen jongens en meisjes</a:t>
            </a:r>
            <a:endParaRPr lang="nl-NL" b="1" dirty="0">
              <a:solidFill>
                <a:schemeClr val="tx1"/>
              </a:solidFill>
              <a:latin typeface="Karmilla"/>
            </a:endParaRPr>
          </a:p>
        </p:txBody>
      </p:sp>
      <p:sp>
        <p:nvSpPr>
          <p:cNvPr id="7" name="Afgeronde rechthoek 6"/>
          <p:cNvSpPr/>
          <p:nvPr/>
        </p:nvSpPr>
        <p:spPr>
          <a:xfrm>
            <a:off x="838200" y="2639568"/>
            <a:ext cx="2825496" cy="1911096"/>
          </a:xfrm>
          <a:prstGeom prst="roundRect">
            <a:avLst/>
          </a:prstGeom>
          <a:solidFill>
            <a:srgbClr val="B473D2"/>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tx1"/>
                </a:solidFill>
                <a:latin typeface="Karmilla"/>
              </a:rPr>
              <a:t>Verwijst naar de </a:t>
            </a:r>
          </a:p>
          <a:p>
            <a:pPr algn="ctr"/>
            <a:r>
              <a:rPr lang="nl-BE" b="1" dirty="0">
                <a:solidFill>
                  <a:schemeClr val="tx1"/>
                </a:solidFill>
                <a:latin typeface="Karmilla"/>
              </a:rPr>
              <a:t>sociaal en cultureel aangeleerde  verschillen tussen jongens en meisjes</a:t>
            </a:r>
            <a:endParaRPr lang="nl-NL" b="1" dirty="0">
              <a:solidFill>
                <a:schemeClr val="tx1"/>
              </a:solidFill>
              <a:latin typeface="Karmilla"/>
            </a:endParaRPr>
          </a:p>
        </p:txBody>
      </p:sp>
    </p:spTree>
    <p:extLst>
      <p:ext uri="{BB962C8B-B14F-4D97-AF65-F5344CB8AC3E}">
        <p14:creationId xmlns:p14="http://schemas.microsoft.com/office/powerpoint/2010/main" val="19393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a:t>Gender als construct</a:t>
            </a:r>
          </a:p>
        </p:txBody>
      </p:sp>
      <p:pic>
        <p:nvPicPr>
          <p:cNvPr id="1026" name="Picture 2" descr="Beeldvorming en stereotypering | Atri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41072" y="1331573"/>
            <a:ext cx="7744000" cy="43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171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4162096" y="1369525"/>
            <a:ext cx="8029903" cy="5488475"/>
          </a:xfrm>
          <a:prstGeom prst="rect">
            <a:avLst/>
          </a:prstGeom>
        </p:spPr>
      </p:pic>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826241" y="1232858"/>
            <a:ext cx="12421960" cy="12421960"/>
          </a:xfrm>
          <a:prstGeom prst="rect">
            <a:avLst/>
          </a:prstGeom>
        </p:spPr>
      </p:pic>
      <p:pic>
        <p:nvPicPr>
          <p:cNvPr id="12" name="Afbeelding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9498" y="5904411"/>
            <a:ext cx="706568" cy="701799"/>
          </a:xfrm>
          <a:prstGeom prst="rect">
            <a:avLst/>
          </a:prstGeom>
        </p:spPr>
      </p:pic>
      <p:sp>
        <p:nvSpPr>
          <p:cNvPr id="2" name="Titel 1"/>
          <p:cNvSpPr>
            <a:spLocks noGrp="1"/>
          </p:cNvSpPr>
          <p:nvPr>
            <p:ph type="title"/>
          </p:nvPr>
        </p:nvSpPr>
        <p:spPr/>
        <p:txBody>
          <a:bodyPr/>
          <a:lstStyle/>
          <a:p>
            <a:r>
              <a:rPr lang="nl-NL">
                <a:solidFill>
                  <a:srgbClr val="702283"/>
                </a:solidFill>
                <a:latin typeface="Poppins" panose="00000800000000000000" pitchFamily="50" charset="0"/>
                <a:cs typeface="Poppins" panose="00000800000000000000" pitchFamily="50" charset="0"/>
              </a:rPr>
              <a:t>Gendernormen</a:t>
            </a:r>
          </a:p>
        </p:txBody>
      </p:sp>
      <p:sp>
        <p:nvSpPr>
          <p:cNvPr id="6" name="Tijdelijke aanduiding voor inhoud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6"/>
              </a:buBlip>
              <a:tabLst/>
              <a:defRPr/>
            </a:pPr>
            <a:endParaRPr kumimoji="0" lang="nl-NL" sz="2800" b="0" i="0" u="none" strike="noStrike" kern="1200" cap="none" spc="0" normalizeH="0" baseline="0" noProof="0">
              <a:ln>
                <a:noFill/>
              </a:ln>
              <a:solidFill>
                <a:prstClr val="black"/>
              </a:solidFill>
              <a:effectLst/>
              <a:uLnTx/>
              <a:uFillTx/>
              <a:latin typeface="Karmilla" pitchFamily="2" charset="0"/>
              <a:ea typeface="Karmilla" pitchFamily="2" charset="0"/>
              <a:cs typeface="+mn-cs"/>
            </a:endParaRPr>
          </a:p>
        </p:txBody>
      </p:sp>
      <p:sp>
        <p:nvSpPr>
          <p:cNvPr id="4" name="Rechthoek 3"/>
          <p:cNvSpPr/>
          <p:nvPr/>
        </p:nvSpPr>
        <p:spPr>
          <a:xfrm>
            <a:off x="838200" y="1690688"/>
            <a:ext cx="2811630" cy="3357458"/>
          </a:xfrm>
          <a:prstGeom prst="rect">
            <a:avLst/>
          </a:prstGeom>
        </p:spPr>
        <p:txBody>
          <a:bodyPr wrap="square">
            <a:spAutoFit/>
          </a:bodyPr>
          <a:lstStyle/>
          <a:p>
            <a:pPr marL="228600" marR="0" lvl="0" indent="-228600" algn="l" defTabSz="914400" rtl="0" eaLnBrk="1" fontAlgn="auto" latinLnBrk="0" hangingPunct="1">
              <a:lnSpc>
                <a:spcPct val="150000"/>
              </a:lnSpc>
              <a:spcBef>
                <a:spcPts val="1000"/>
              </a:spcBef>
              <a:spcAft>
                <a:spcPts val="0"/>
              </a:spcAft>
              <a:buClr>
                <a:srgbClr val="B473D2"/>
              </a:buClr>
              <a:buSzTx/>
              <a:buFontTx/>
              <a:buBlip>
                <a:blip r:embed="rId6"/>
              </a:buBlip>
              <a:tabLst/>
              <a:defRPr/>
            </a:pPr>
            <a:r>
              <a:rPr kumimoji="0" lang="nl-NL" sz="2000" b="0" i="0" u="none" strike="noStrike" kern="1200" cap="none" spc="0" normalizeH="0" baseline="0" noProof="0">
                <a:ln>
                  <a:noFill/>
                </a:ln>
                <a:solidFill>
                  <a:prstClr val="black"/>
                </a:solidFill>
                <a:effectLst/>
                <a:uLnTx/>
                <a:uFillTx/>
                <a:latin typeface="Karmilla" pitchFamily="2" charset="0"/>
                <a:ea typeface="Karmilla" pitchFamily="2" charset="0"/>
                <a:cs typeface="+mn-cs"/>
              </a:rPr>
              <a:t> </a:t>
            </a:r>
            <a:r>
              <a:rPr kumimoji="0" lang="nl-NL" sz="2400" b="0" i="0" u="none" strike="noStrike" kern="1200" cap="none" spc="0" normalizeH="0" baseline="0" noProof="0">
                <a:ln>
                  <a:noFill/>
                </a:ln>
                <a:solidFill>
                  <a:prstClr val="black"/>
                </a:solidFill>
                <a:effectLst/>
                <a:uLnTx/>
                <a:uFillTx/>
                <a:latin typeface="Karmilla" pitchFamily="2" charset="0"/>
                <a:ea typeface="Karmilla" pitchFamily="2" charset="0"/>
                <a:cs typeface="+mn-cs"/>
              </a:rPr>
              <a:t>Ongeschreven regels die een samenleving associeert met een bepaald geslacht.</a:t>
            </a:r>
          </a:p>
        </p:txBody>
      </p:sp>
    </p:spTree>
    <p:extLst>
      <p:ext uri="{BB962C8B-B14F-4D97-AF65-F5344CB8AC3E}">
        <p14:creationId xmlns:p14="http://schemas.microsoft.com/office/powerpoint/2010/main" val="2364242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096000" y="1"/>
            <a:ext cx="6096000" cy="6858000"/>
          </a:xfrm>
          <a:prstGeom prst="rect">
            <a:avLst/>
          </a:prstGeom>
          <a:solidFill>
            <a:srgbClr val="F0E2F6"/>
          </a:solidFill>
          <a:ln>
            <a:solidFill>
              <a:srgbClr val="F0E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0" y="365125"/>
            <a:ext cx="6096000" cy="1325563"/>
          </a:xfrm>
        </p:spPr>
        <p:txBody>
          <a:bodyPr/>
          <a:lstStyle/>
          <a:p>
            <a:pPr algn="ctr"/>
            <a:r>
              <a:rPr lang="nl-NL">
                <a:solidFill>
                  <a:srgbClr val="702283"/>
                </a:solidFill>
                <a:latin typeface="Poppins" panose="00000800000000000000" pitchFamily="50" charset="0"/>
                <a:cs typeface="Poppins" panose="00000800000000000000" pitchFamily="50" charset="0"/>
              </a:rPr>
              <a:t>Gendernormen</a:t>
            </a:r>
          </a:p>
        </p:txBody>
      </p:sp>
      <p:pic>
        <p:nvPicPr>
          <p:cNvPr id="6" name="Tijdelijke aanduiding voor inhoud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9498" y="5904411"/>
            <a:ext cx="693114" cy="688436"/>
          </a:xfrm>
          <a:prstGeom prst="rect">
            <a:avLst/>
          </a:prstGeom>
        </p:spPr>
      </p:pic>
      <p:pic>
        <p:nvPicPr>
          <p:cNvPr id="8" name="Afbeelding 7"/>
          <p:cNvPicPr>
            <a:picLocks noChangeAspect="1"/>
          </p:cNvPicPr>
          <p:nvPr/>
        </p:nvPicPr>
        <p:blipFill>
          <a:blip r:embed="rId4"/>
          <a:stretch>
            <a:fillRect/>
          </a:stretch>
        </p:blipFill>
        <p:spPr>
          <a:xfrm>
            <a:off x="6683806" y="2198904"/>
            <a:ext cx="4920387" cy="2460194"/>
          </a:xfrm>
          <a:prstGeom prst="rect">
            <a:avLst/>
          </a:prstGeom>
          <a:ln>
            <a:noFill/>
          </a:ln>
        </p:spPr>
      </p:pic>
      <p:sp>
        <p:nvSpPr>
          <p:cNvPr id="9" name="Titel 1"/>
          <p:cNvSpPr txBox="1">
            <a:spLocks/>
          </p:cNvSpPr>
          <p:nvPr/>
        </p:nvSpPr>
        <p:spPr>
          <a:xfrm>
            <a:off x="0" y="5241629"/>
            <a:ext cx="6096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000" b="0" i="0" u="none" strike="noStrike" kern="1200" cap="none" spc="0" normalizeH="0" baseline="0" noProof="0" dirty="0">
                <a:ln>
                  <a:noFill/>
                </a:ln>
                <a:solidFill>
                  <a:srgbClr val="702283"/>
                </a:solidFill>
                <a:effectLst/>
                <a:uLnTx/>
                <a:uFillTx/>
                <a:latin typeface="Poppins" panose="00000800000000000000" pitchFamily="50" charset="0"/>
                <a:ea typeface="+mj-ea"/>
                <a:cs typeface="Poppins" panose="00000800000000000000" pitchFamily="50" charset="0"/>
              </a:rPr>
              <a:t>Heteronormativiteit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000" b="0" i="0" u="none" strike="noStrike" kern="1200" cap="none" spc="0" normalizeH="0" baseline="0" noProof="0" dirty="0">
                <a:ln>
                  <a:noFill/>
                </a:ln>
                <a:solidFill>
                  <a:srgbClr val="702283"/>
                </a:solidFill>
                <a:effectLst/>
                <a:uLnTx/>
                <a:uFillTx/>
                <a:latin typeface="Poppins" panose="00000800000000000000" pitchFamily="50" charset="0"/>
                <a:ea typeface="+mj-ea"/>
                <a:cs typeface="Poppins" panose="00000800000000000000" pitchFamily="50" charset="0"/>
              </a:rPr>
              <a:t>Cisnormativiteit</a:t>
            </a:r>
          </a:p>
        </p:txBody>
      </p:sp>
      <p:cxnSp>
        <p:nvCxnSpPr>
          <p:cNvPr id="10" name="Rechte verbindingslijn met pijl 9"/>
          <p:cNvCxnSpPr/>
          <p:nvPr/>
        </p:nvCxnSpPr>
        <p:spPr>
          <a:xfrm>
            <a:off x="3048000" y="1979371"/>
            <a:ext cx="1" cy="2679727"/>
          </a:xfrm>
          <a:prstGeom prst="straightConnector1">
            <a:avLst/>
          </a:prstGeom>
          <a:ln>
            <a:solidFill>
              <a:srgbClr val="702283"/>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3438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963387"/>
            <a:ext cx="10515600" cy="1779814"/>
          </a:xfrm>
        </p:spPr>
        <p:txBody>
          <a:bodyPr/>
          <a:lstStyle/>
          <a:p>
            <a:r>
              <a:rPr lang="nl-BE" dirty="0">
                <a:solidFill>
                  <a:srgbClr val="7030A0"/>
                </a:solidFill>
                <a:latin typeface="Poppins" panose="00000500000000000000" pitchFamily="2" charset="0"/>
                <a:cs typeface="Poppins" panose="00000500000000000000" pitchFamily="2" charset="0"/>
              </a:rPr>
              <a:t>Gender- en seksuele diversiteit</a:t>
            </a: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000" y="2359480"/>
            <a:ext cx="4140000" cy="4140000"/>
          </a:xfrm>
          <a:prstGeom prst="rect">
            <a:avLst/>
          </a:prstGeom>
        </p:spPr>
      </p:pic>
    </p:spTree>
    <p:extLst>
      <p:ext uri="{BB962C8B-B14F-4D97-AF65-F5344CB8AC3E}">
        <p14:creationId xmlns:p14="http://schemas.microsoft.com/office/powerpoint/2010/main" val="374711011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211F08B6-6819-42B3-9E30-A053162FA1D0}" vid="{54840CFB-70A4-4849-AF66-C3210865EA23}"/>
    </a:ext>
  </a:extLst>
</a:theme>
</file>

<file path=ppt/theme/theme2.xml><?xml version="1.0" encoding="utf-8"?>
<a:theme xmlns:a="http://schemas.openxmlformats.org/drawingml/2006/main" name="Kliq Thema">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angepast 1">
      <a:majorFont>
        <a:latin typeface="Poppins"/>
        <a:ea typeface=""/>
        <a:cs typeface=""/>
      </a:majorFont>
      <a:minorFont>
        <a:latin typeface="Karmill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liq Thema" id="{B1F9F188-0B58-4EF9-B3AA-0816BD94162A}" vid="{AA3F7A9C-F689-4AFF-8DE4-CA1250D067B8}"/>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795a6355-daaa-4b92-b62f-cc8d3b4dcbd9" xsi:nil="true"/>
    <lcf76f155ced4ddcb4097134ff3c332f xmlns="795a6355-daaa-4b92-b62f-cc8d3b4dcbd9">
      <Terms xmlns="http://schemas.microsoft.com/office/infopath/2007/PartnerControls"/>
    </lcf76f155ced4ddcb4097134ff3c332f>
    <TaxCatchAll xmlns="7340a75f-d0d6-4cbc-87f3-764fa94f95b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26DFB4FE092044ADD2C03F2F2FC9AB" ma:contentTypeVersion="20" ma:contentTypeDescription="Een nieuw document maken." ma:contentTypeScope="" ma:versionID="cce1ca312541270ed8a137a2cb4c5409">
  <xsd:schema xmlns:xsd="http://www.w3.org/2001/XMLSchema" xmlns:xs="http://www.w3.org/2001/XMLSchema" xmlns:p="http://schemas.microsoft.com/office/2006/metadata/properties" xmlns:ns2="795a6355-daaa-4b92-b62f-cc8d3b4dcbd9" xmlns:ns3="7340a75f-d0d6-4cbc-87f3-764fa94f95ba" targetNamespace="http://schemas.microsoft.com/office/2006/metadata/properties" ma:root="true" ma:fieldsID="808134b2db0b16d99981ea07f1418ef4" ns2:_="" ns3:_="">
    <xsd:import namespace="795a6355-daaa-4b92-b62f-cc8d3b4dcbd9"/>
    <xsd:import namespace="7340a75f-d0d6-4cbc-87f3-764fa94f95b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5a6355-daaa-4b92-b62f-cc8d3b4dcb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Afmeldingsstatus" ma:internalName="Afmeldings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e3876a6f-1942-45eb-bb87-2a83dcaff9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40a75f-d0d6-4cbc-87f3-764fa94f95ba"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630d90be-dd0e-4872-b0b2-684913c66ad5}" ma:internalName="TaxCatchAll" ma:showField="CatchAllData" ma:web="7340a75f-d0d6-4cbc-87f3-764fa94f95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B43A2C-B3F9-41DB-A43F-71F7F906AF4D}">
  <ds:schemaRefs>
    <ds:schemaRef ds:uri="http://purl.org/dc/elements/1.1/"/>
    <ds:schemaRef ds:uri="http://purl.org/dc/dcmitype/"/>
    <ds:schemaRef ds:uri="7340a75f-d0d6-4cbc-87f3-764fa94f95ba"/>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795a6355-daaa-4b92-b62f-cc8d3b4dcbd9"/>
    <ds:schemaRef ds:uri="http://www.w3.org/XML/1998/namespace"/>
    <ds:schemaRef ds:uri="http://purl.org/dc/terms/"/>
  </ds:schemaRefs>
</ds:datastoreItem>
</file>

<file path=customXml/itemProps2.xml><?xml version="1.0" encoding="utf-8"?>
<ds:datastoreItem xmlns:ds="http://schemas.openxmlformats.org/officeDocument/2006/customXml" ds:itemID="{1929BFE9-14F8-4794-A3A7-F0DA0E98B2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5a6355-daaa-4b92-b62f-cc8d3b4dcbd9"/>
    <ds:schemaRef ds:uri="7340a75f-d0d6-4cbc-87f3-764fa94f95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3B0CC9-9B88-46CE-89F0-9CFEF42C4C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Kliq Thema</Template>
  <TotalTime>0</TotalTime>
  <Words>1882</Words>
  <Application>Microsoft Office PowerPoint</Application>
  <PresentationFormat>Breedbeeld</PresentationFormat>
  <Paragraphs>144</Paragraphs>
  <Slides>23</Slides>
  <Notes>19</Notes>
  <HiddenSlides>0</HiddenSlides>
  <MMClips>0</MMClips>
  <ScaleCrop>false</ScaleCrop>
  <HeadingPairs>
    <vt:vector size="6" baseType="variant">
      <vt:variant>
        <vt:lpstr>Gebruikte lettertypen</vt:lpstr>
      </vt:variant>
      <vt:variant>
        <vt:i4>10</vt:i4>
      </vt:variant>
      <vt:variant>
        <vt:lpstr>Thema</vt:lpstr>
      </vt:variant>
      <vt:variant>
        <vt:i4>2</vt:i4>
      </vt:variant>
      <vt:variant>
        <vt:lpstr>Diatitels</vt:lpstr>
      </vt:variant>
      <vt:variant>
        <vt:i4>23</vt:i4>
      </vt:variant>
    </vt:vector>
  </HeadingPairs>
  <TitlesOfParts>
    <vt:vector size="35" baseType="lpstr">
      <vt:lpstr>Arial</vt:lpstr>
      <vt:lpstr>Calibri</vt:lpstr>
      <vt:lpstr>Calibri Light</vt:lpstr>
      <vt:lpstr>Google Sans</vt:lpstr>
      <vt:lpstr>Karmilla</vt:lpstr>
      <vt:lpstr>Montserrat</vt:lpstr>
      <vt:lpstr>MuseoSans</vt:lpstr>
      <vt:lpstr>Noto Sans</vt:lpstr>
      <vt:lpstr>Poppins</vt:lpstr>
      <vt:lpstr>Source Sans Pro</vt:lpstr>
      <vt:lpstr>Kantoorthema</vt:lpstr>
      <vt:lpstr>Kliq Thema</vt:lpstr>
      <vt:lpstr>PowerPoint-presentatie</vt:lpstr>
      <vt:lpstr>Seksuele en genderidentiteit </vt:lpstr>
      <vt:lpstr>Gender en genderstereotypering</vt:lpstr>
      <vt:lpstr>Wat is het verschil tussen geslacht en gender?</vt:lpstr>
      <vt:lpstr>Gender of geslacht?</vt:lpstr>
      <vt:lpstr>Gender als construct</vt:lpstr>
      <vt:lpstr>Gendernormen</vt:lpstr>
      <vt:lpstr>Gendernormen</vt:lpstr>
      <vt:lpstr>Gender- en seksuele diversiteit</vt:lpstr>
      <vt:lpstr>De genderkoek</vt:lpstr>
      <vt:lpstr>Genderdiversiteit - geslacht</vt:lpstr>
      <vt:lpstr>Genderdiversiteit - genderidentiteit</vt:lpstr>
      <vt:lpstr>Transgender = parapluterm</vt:lpstr>
      <vt:lpstr>Genderdiversiteit Binaire genderidentiteit  </vt:lpstr>
      <vt:lpstr>Genderdiversiteit Niet-binaire genderidentiteit </vt:lpstr>
      <vt:lpstr>Persoonlijke voornaamwoorden</vt:lpstr>
      <vt:lpstr>Persoonlijke voornaamwoorden</vt:lpstr>
      <vt:lpstr>Genderdiversiteit - genderexpressie</vt:lpstr>
      <vt:lpstr>Genderdiversiteit – seksuele en romantische oriëntatie</vt:lpstr>
      <vt:lpstr>LGBTI+/SOGIESC</vt:lpstr>
      <vt:lpstr>LGBTI+            SOGIESC</vt:lpstr>
      <vt:lpstr>Je seksuele en genderidentiteit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Els Verbeelen</dc:creator>
  <cp:lastModifiedBy>Els Verbeelen</cp:lastModifiedBy>
  <cp:revision>239</cp:revision>
  <dcterms:created xsi:type="dcterms:W3CDTF">2021-10-19T08:12:44Z</dcterms:created>
  <dcterms:modified xsi:type="dcterms:W3CDTF">2024-12-17T10:47:56Z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0x0101009326DFB4FE092044ADD2C03F2F2FC9AB</vt:lpwstr>
  </property>
  <property fmtid="{D5CDD505-2E9C-101B-9397-08002B2CF9AE}" pid="3" name="MediaServiceImageTags">
    <vt:lpwstr/>
  </property>
</Properties>
</file>